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5"/>
  </p:notesMasterIdLst>
  <p:sldIdLst>
    <p:sldId id="533" r:id="rId5"/>
    <p:sldId id="612" r:id="rId6"/>
    <p:sldId id="611" r:id="rId7"/>
    <p:sldId id="266" r:id="rId8"/>
    <p:sldId id="590" r:id="rId9"/>
    <p:sldId id="592" r:id="rId10"/>
    <p:sldId id="593" r:id="rId11"/>
    <p:sldId id="594" r:id="rId12"/>
    <p:sldId id="591" r:id="rId13"/>
    <p:sldId id="585" r:id="rId14"/>
    <p:sldId id="536" r:id="rId15"/>
    <p:sldId id="256" r:id="rId16"/>
    <p:sldId id="345" r:id="rId17"/>
    <p:sldId id="613" r:id="rId18"/>
    <p:sldId id="568" r:id="rId19"/>
    <p:sldId id="565" r:id="rId20"/>
    <p:sldId id="401" r:id="rId21"/>
    <p:sldId id="557" r:id="rId22"/>
    <p:sldId id="586" r:id="rId23"/>
    <p:sldId id="559"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5" autoAdjust="0"/>
    <p:restoredTop sz="57842" autoAdjust="0"/>
  </p:normalViewPr>
  <p:slideViewPr>
    <p:cSldViewPr snapToGrid="0">
      <p:cViewPr varScale="1">
        <p:scale>
          <a:sx n="86" d="100"/>
          <a:sy n="86" d="100"/>
        </p:scale>
        <p:origin x="1291" y="5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543963254593221E-2"/>
          <c:y val="0.18103018372703417"/>
          <c:w val="0.76936334881216772"/>
          <c:h val="0.62035684453470463"/>
        </c:manualLayout>
      </c:layout>
      <c:lineChart>
        <c:grouping val="standard"/>
        <c:varyColors val="0"/>
        <c:ser>
          <c:idx val="1"/>
          <c:order val="0"/>
          <c:tx>
            <c:strRef>
              <c:f>'Suicide Prevention'!$O$13</c:f>
              <c:strCache>
                <c:ptCount val="1"/>
                <c:pt idx="0">
                  <c:v>NV All Suicides</c:v>
                </c:pt>
              </c:strCache>
            </c:strRef>
          </c:tx>
          <c:marker>
            <c:symbol val="none"/>
          </c:marker>
          <c:dLbls>
            <c:dLbl>
              <c:idx val="0"/>
              <c:layout>
                <c:manualLayout>
                  <c:x val="-2.7777777777777776E-2"/>
                  <c:y val="-3.3783783783783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C7-4CF3-87B1-079E44C9756A}"/>
                </c:ext>
              </c:extLst>
            </c:dLbl>
            <c:dLbl>
              <c:idx val="1"/>
              <c:delete val="1"/>
              <c:extLst>
                <c:ext xmlns:c15="http://schemas.microsoft.com/office/drawing/2012/chart" uri="{CE6537A1-D6FC-4f65-9D91-7224C49458BB}"/>
                <c:ext xmlns:c16="http://schemas.microsoft.com/office/drawing/2014/chart" uri="{C3380CC4-5D6E-409C-BE32-E72D297353CC}">
                  <c16:uniqueId val="{00000001-F7C7-4CF3-87B1-079E44C9756A}"/>
                </c:ext>
              </c:extLst>
            </c:dLbl>
            <c:dLbl>
              <c:idx val="2"/>
              <c:delete val="1"/>
              <c:extLst>
                <c:ext xmlns:c15="http://schemas.microsoft.com/office/drawing/2012/chart" uri="{CE6537A1-D6FC-4f65-9D91-7224C49458BB}"/>
                <c:ext xmlns:c16="http://schemas.microsoft.com/office/drawing/2014/chart" uri="{C3380CC4-5D6E-409C-BE32-E72D297353CC}">
                  <c16:uniqueId val="{00000002-F7C7-4CF3-87B1-079E44C9756A}"/>
                </c:ext>
              </c:extLst>
            </c:dLbl>
            <c:dLbl>
              <c:idx val="3"/>
              <c:delete val="1"/>
              <c:extLst>
                <c:ext xmlns:c15="http://schemas.microsoft.com/office/drawing/2012/chart" uri="{CE6537A1-D6FC-4f65-9D91-7224C49458BB}"/>
                <c:ext xmlns:c16="http://schemas.microsoft.com/office/drawing/2014/chart" uri="{C3380CC4-5D6E-409C-BE32-E72D297353CC}">
                  <c16:uniqueId val="{00000003-F7C7-4CF3-87B1-079E44C9756A}"/>
                </c:ext>
              </c:extLst>
            </c:dLbl>
            <c:dLbl>
              <c:idx val="4"/>
              <c:delete val="1"/>
              <c:extLst>
                <c:ext xmlns:c15="http://schemas.microsoft.com/office/drawing/2012/chart" uri="{CE6537A1-D6FC-4f65-9D91-7224C49458BB}"/>
                <c:ext xmlns:c16="http://schemas.microsoft.com/office/drawing/2014/chart" uri="{C3380CC4-5D6E-409C-BE32-E72D297353CC}">
                  <c16:uniqueId val="{00000004-F7C7-4CF3-87B1-079E44C9756A}"/>
                </c:ext>
              </c:extLst>
            </c:dLbl>
            <c:dLbl>
              <c:idx val="5"/>
              <c:delete val="1"/>
              <c:extLst>
                <c:ext xmlns:c15="http://schemas.microsoft.com/office/drawing/2012/chart" uri="{CE6537A1-D6FC-4f65-9D91-7224C49458BB}"/>
                <c:ext xmlns:c16="http://schemas.microsoft.com/office/drawing/2014/chart" uri="{C3380CC4-5D6E-409C-BE32-E72D297353CC}">
                  <c16:uniqueId val="{00000005-F7C7-4CF3-87B1-079E44C9756A}"/>
                </c:ext>
              </c:extLst>
            </c:dLbl>
            <c:dLbl>
              <c:idx val="6"/>
              <c:delete val="1"/>
              <c:extLst>
                <c:ext xmlns:c15="http://schemas.microsoft.com/office/drawing/2012/chart" uri="{CE6537A1-D6FC-4f65-9D91-7224C49458BB}"/>
                <c:ext xmlns:c16="http://schemas.microsoft.com/office/drawing/2014/chart" uri="{C3380CC4-5D6E-409C-BE32-E72D297353CC}">
                  <c16:uniqueId val="{00000006-F7C7-4CF3-87B1-079E44C9756A}"/>
                </c:ext>
              </c:extLst>
            </c:dLbl>
            <c:dLbl>
              <c:idx val="7"/>
              <c:delete val="1"/>
              <c:extLst>
                <c:ext xmlns:c15="http://schemas.microsoft.com/office/drawing/2012/chart" uri="{CE6537A1-D6FC-4f65-9D91-7224C49458BB}"/>
                <c:ext xmlns:c16="http://schemas.microsoft.com/office/drawing/2014/chart" uri="{C3380CC4-5D6E-409C-BE32-E72D297353CC}">
                  <c16:uniqueId val="{00000007-F7C7-4CF3-87B1-079E44C9756A}"/>
                </c:ext>
              </c:extLst>
            </c:dLbl>
            <c:dLbl>
              <c:idx val="8"/>
              <c:layout>
                <c:manualLayout>
                  <c:x val="-3.8461538461538464E-2"/>
                  <c:y val="2.8153153153153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7C7-4CF3-87B1-079E44C9756A}"/>
                </c:ext>
              </c:extLst>
            </c:dLbl>
            <c:dLbl>
              <c:idx val="9"/>
              <c:delete val="1"/>
              <c:extLst>
                <c:ext xmlns:c15="http://schemas.microsoft.com/office/drawing/2012/chart" uri="{CE6537A1-D6FC-4f65-9D91-7224C49458BB}"/>
                <c:ext xmlns:c16="http://schemas.microsoft.com/office/drawing/2014/chart" uri="{C3380CC4-5D6E-409C-BE32-E72D297353CC}">
                  <c16:uniqueId val="{00000009-F7C7-4CF3-87B1-079E44C9756A}"/>
                </c:ext>
              </c:extLst>
            </c:dLbl>
            <c:dLbl>
              <c:idx val="10"/>
              <c:delete val="1"/>
              <c:extLst>
                <c:ext xmlns:c15="http://schemas.microsoft.com/office/drawing/2012/chart" uri="{CE6537A1-D6FC-4f65-9D91-7224C49458BB}"/>
                <c:ext xmlns:c16="http://schemas.microsoft.com/office/drawing/2014/chart" uri="{C3380CC4-5D6E-409C-BE32-E72D297353CC}">
                  <c16:uniqueId val="{0000000A-F7C7-4CF3-87B1-079E44C9756A}"/>
                </c:ext>
              </c:extLst>
            </c:dLbl>
            <c:dLbl>
              <c:idx val="11"/>
              <c:delete val="1"/>
              <c:extLst>
                <c:ext xmlns:c15="http://schemas.microsoft.com/office/drawing/2012/chart" uri="{CE6537A1-D6FC-4f65-9D91-7224C49458BB}"/>
                <c:ext xmlns:c16="http://schemas.microsoft.com/office/drawing/2014/chart" uri="{C3380CC4-5D6E-409C-BE32-E72D297353CC}">
                  <c16:uniqueId val="{0000000B-F7C7-4CF3-87B1-079E44C9756A}"/>
                </c:ext>
              </c:extLst>
            </c:dLbl>
            <c:dLbl>
              <c:idx val="12"/>
              <c:delete val="1"/>
              <c:extLst>
                <c:ext xmlns:c15="http://schemas.microsoft.com/office/drawing/2012/chart" uri="{CE6537A1-D6FC-4f65-9D91-7224C49458BB}"/>
                <c:ext xmlns:c16="http://schemas.microsoft.com/office/drawing/2014/chart" uri="{C3380CC4-5D6E-409C-BE32-E72D297353CC}">
                  <c16:uniqueId val="{0000000C-F7C7-4CF3-87B1-079E44C9756A}"/>
                </c:ext>
              </c:extLst>
            </c:dLbl>
            <c:dLbl>
              <c:idx val="13"/>
              <c:delete val="1"/>
              <c:extLst>
                <c:ext xmlns:c15="http://schemas.microsoft.com/office/drawing/2012/chart" uri="{CE6537A1-D6FC-4f65-9D91-7224C49458BB}"/>
                <c:ext xmlns:c16="http://schemas.microsoft.com/office/drawing/2014/chart" uri="{C3380CC4-5D6E-409C-BE32-E72D297353CC}">
                  <c16:uniqueId val="{0000000D-F7C7-4CF3-87B1-079E44C9756A}"/>
                </c:ext>
              </c:extLst>
            </c:dLbl>
            <c:dLbl>
              <c:idx val="14"/>
              <c:delete val="1"/>
              <c:extLst>
                <c:ext xmlns:c15="http://schemas.microsoft.com/office/drawing/2012/chart" uri="{CE6537A1-D6FC-4f65-9D91-7224C49458BB}"/>
                <c:ext xmlns:c16="http://schemas.microsoft.com/office/drawing/2014/chart" uri="{C3380CC4-5D6E-409C-BE32-E72D297353CC}">
                  <c16:uniqueId val="{0000000E-F7C7-4CF3-87B1-079E44C9756A}"/>
                </c:ext>
              </c:extLst>
            </c:dLbl>
            <c:dLbl>
              <c:idx val="15"/>
              <c:delete val="1"/>
              <c:extLst>
                <c:ext xmlns:c15="http://schemas.microsoft.com/office/drawing/2012/chart" uri="{CE6537A1-D6FC-4f65-9D91-7224C49458BB}"/>
                <c:ext xmlns:c16="http://schemas.microsoft.com/office/drawing/2014/chart" uri="{C3380CC4-5D6E-409C-BE32-E72D297353CC}">
                  <c16:uniqueId val="{0000000F-F7C7-4CF3-87B1-079E44C9756A}"/>
                </c:ext>
              </c:extLst>
            </c:dLbl>
            <c:dLbl>
              <c:idx val="16"/>
              <c:delete val="1"/>
              <c:extLst>
                <c:ext xmlns:c15="http://schemas.microsoft.com/office/drawing/2012/chart" uri="{CE6537A1-D6FC-4f65-9D91-7224C49458BB}"/>
                <c:ext xmlns:c16="http://schemas.microsoft.com/office/drawing/2014/chart" uri="{C3380CC4-5D6E-409C-BE32-E72D297353CC}">
                  <c16:uniqueId val="{00000010-F7C7-4CF3-87B1-079E44C9756A}"/>
                </c:ext>
              </c:extLst>
            </c:dLbl>
            <c:dLbl>
              <c:idx val="17"/>
              <c:delete val="1"/>
              <c:extLst>
                <c:ext xmlns:c15="http://schemas.microsoft.com/office/drawing/2012/chart" uri="{CE6537A1-D6FC-4f65-9D91-7224C49458BB}"/>
                <c:ext xmlns:c16="http://schemas.microsoft.com/office/drawing/2014/chart" uri="{C3380CC4-5D6E-409C-BE32-E72D297353CC}">
                  <c16:uniqueId val="{00000011-F7C7-4CF3-87B1-079E44C9756A}"/>
                </c:ext>
              </c:extLst>
            </c:dLbl>
            <c:dLbl>
              <c:idx val="18"/>
              <c:layout>
                <c:manualLayout>
                  <c:x val="-4.9145299145299144E-2"/>
                  <c:y val="-3.94144144144144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7C7-4CF3-87B1-079E44C9756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'Suicide Prevention'!$N$19:$N$37</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'Suicide Prevention'!$O$19:$O$37</c:f>
              <c:numCache>
                <c:formatCode>_(* #,##0.00_);_(* \(#,##0.00\);_(* "-"??_);_(@_)</c:formatCode>
                <c:ptCount val="19"/>
                <c:pt idx="0">
                  <c:v>20.88</c:v>
                </c:pt>
                <c:pt idx="1">
                  <c:v>20.02</c:v>
                </c:pt>
                <c:pt idx="2">
                  <c:v>18.440000000000001</c:v>
                </c:pt>
                <c:pt idx="3">
                  <c:v>19.46</c:v>
                </c:pt>
                <c:pt idx="4">
                  <c:v>19.3</c:v>
                </c:pt>
                <c:pt idx="5">
                  <c:v>18.75</c:v>
                </c:pt>
                <c:pt idx="6">
                  <c:v>19.739999999999998</c:v>
                </c:pt>
                <c:pt idx="7">
                  <c:v>19.27</c:v>
                </c:pt>
                <c:pt idx="8">
                  <c:v>18.11</c:v>
                </c:pt>
                <c:pt idx="9">
                  <c:v>19.899999999999999</c:v>
                </c:pt>
                <c:pt idx="10">
                  <c:v>18.809999999999999</c:v>
                </c:pt>
                <c:pt idx="11">
                  <c:v>20.260000000000002</c:v>
                </c:pt>
                <c:pt idx="12">
                  <c:v>18.98</c:v>
                </c:pt>
                <c:pt idx="13">
                  <c:v>19.02</c:v>
                </c:pt>
                <c:pt idx="14">
                  <c:v>19.38</c:v>
                </c:pt>
                <c:pt idx="15">
                  <c:v>20.18</c:v>
                </c:pt>
                <c:pt idx="16">
                  <c:v>19.3</c:v>
                </c:pt>
                <c:pt idx="17">
                  <c:v>22.11</c:v>
                </c:pt>
                <c:pt idx="18">
                  <c:v>20.9</c:v>
                </c:pt>
              </c:numCache>
            </c:numRef>
          </c:val>
          <c:smooth val="0"/>
          <c:extLst>
            <c:ext xmlns:c16="http://schemas.microsoft.com/office/drawing/2014/chart" uri="{C3380CC4-5D6E-409C-BE32-E72D297353CC}">
              <c16:uniqueId val="{00000000-20BF-4CCA-89A4-7A2796C9562A}"/>
            </c:ext>
          </c:extLst>
        </c:ser>
        <c:ser>
          <c:idx val="3"/>
          <c:order val="1"/>
          <c:tx>
            <c:strRef>
              <c:f>'Suicide Prevention'!$S$13</c:f>
              <c:strCache>
                <c:ptCount val="1"/>
                <c:pt idx="0">
                  <c:v>US All Suicides</c:v>
                </c:pt>
              </c:strCache>
            </c:strRef>
          </c:tx>
          <c:marker>
            <c:symbol val="none"/>
          </c:marker>
          <c:dLbls>
            <c:dLbl>
              <c:idx val="0"/>
              <c:layout>
                <c:manualLayout>
                  <c:x val="-2.564102564102564E-2"/>
                  <c:y val="-2.533783783783794E-2"/>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6378121004105256E-2"/>
                      <c:h val="0.10250585230900192"/>
                    </c:manualLayout>
                  </c15:layout>
                </c:ext>
                <c:ext xmlns:c16="http://schemas.microsoft.com/office/drawing/2014/chart" uri="{C3380CC4-5D6E-409C-BE32-E72D297353CC}">
                  <c16:uniqueId val="{00000013-F7C7-4CF3-87B1-079E44C9756A}"/>
                </c:ext>
              </c:extLst>
            </c:dLbl>
            <c:dLbl>
              <c:idx val="1"/>
              <c:delete val="1"/>
              <c:extLst>
                <c:ext xmlns:c15="http://schemas.microsoft.com/office/drawing/2012/chart" uri="{CE6537A1-D6FC-4f65-9D91-7224C49458BB}"/>
                <c:ext xmlns:c16="http://schemas.microsoft.com/office/drawing/2014/chart" uri="{C3380CC4-5D6E-409C-BE32-E72D297353CC}">
                  <c16:uniqueId val="{00000014-F7C7-4CF3-87B1-079E44C9756A}"/>
                </c:ext>
              </c:extLst>
            </c:dLbl>
            <c:dLbl>
              <c:idx val="2"/>
              <c:delete val="1"/>
              <c:extLst>
                <c:ext xmlns:c15="http://schemas.microsoft.com/office/drawing/2012/chart" uri="{CE6537A1-D6FC-4f65-9D91-7224C49458BB}"/>
                <c:ext xmlns:c16="http://schemas.microsoft.com/office/drawing/2014/chart" uri="{C3380CC4-5D6E-409C-BE32-E72D297353CC}">
                  <c16:uniqueId val="{00000015-F7C7-4CF3-87B1-079E44C9756A}"/>
                </c:ext>
              </c:extLst>
            </c:dLbl>
            <c:dLbl>
              <c:idx val="3"/>
              <c:delete val="1"/>
              <c:extLst>
                <c:ext xmlns:c15="http://schemas.microsoft.com/office/drawing/2012/chart" uri="{CE6537A1-D6FC-4f65-9D91-7224C49458BB}"/>
                <c:ext xmlns:c16="http://schemas.microsoft.com/office/drawing/2014/chart" uri="{C3380CC4-5D6E-409C-BE32-E72D297353CC}">
                  <c16:uniqueId val="{00000016-F7C7-4CF3-87B1-079E44C9756A}"/>
                </c:ext>
              </c:extLst>
            </c:dLbl>
            <c:dLbl>
              <c:idx val="4"/>
              <c:delete val="1"/>
              <c:extLst>
                <c:ext xmlns:c15="http://schemas.microsoft.com/office/drawing/2012/chart" uri="{CE6537A1-D6FC-4f65-9D91-7224C49458BB}"/>
                <c:ext xmlns:c16="http://schemas.microsoft.com/office/drawing/2014/chart" uri="{C3380CC4-5D6E-409C-BE32-E72D297353CC}">
                  <c16:uniqueId val="{00000017-F7C7-4CF3-87B1-079E44C9756A}"/>
                </c:ext>
              </c:extLst>
            </c:dLbl>
            <c:dLbl>
              <c:idx val="5"/>
              <c:delete val="1"/>
              <c:extLst>
                <c:ext xmlns:c15="http://schemas.microsoft.com/office/drawing/2012/chart" uri="{CE6537A1-D6FC-4f65-9D91-7224C49458BB}"/>
                <c:ext xmlns:c16="http://schemas.microsoft.com/office/drawing/2014/chart" uri="{C3380CC4-5D6E-409C-BE32-E72D297353CC}">
                  <c16:uniqueId val="{00000018-F7C7-4CF3-87B1-079E44C9756A}"/>
                </c:ext>
              </c:extLst>
            </c:dLbl>
            <c:dLbl>
              <c:idx val="6"/>
              <c:delete val="1"/>
              <c:extLst>
                <c:ext xmlns:c15="http://schemas.microsoft.com/office/drawing/2012/chart" uri="{CE6537A1-D6FC-4f65-9D91-7224C49458BB}"/>
                <c:ext xmlns:c16="http://schemas.microsoft.com/office/drawing/2014/chart" uri="{C3380CC4-5D6E-409C-BE32-E72D297353CC}">
                  <c16:uniqueId val="{00000019-F7C7-4CF3-87B1-079E44C9756A}"/>
                </c:ext>
              </c:extLst>
            </c:dLbl>
            <c:dLbl>
              <c:idx val="7"/>
              <c:delete val="1"/>
              <c:extLst>
                <c:ext xmlns:c15="http://schemas.microsoft.com/office/drawing/2012/chart" uri="{CE6537A1-D6FC-4f65-9D91-7224C49458BB}"/>
                <c:ext xmlns:c16="http://schemas.microsoft.com/office/drawing/2014/chart" uri="{C3380CC4-5D6E-409C-BE32-E72D297353CC}">
                  <c16:uniqueId val="{0000001A-F7C7-4CF3-87B1-079E44C9756A}"/>
                </c:ext>
              </c:extLst>
            </c:dLbl>
            <c:dLbl>
              <c:idx val="8"/>
              <c:delete val="1"/>
              <c:extLst>
                <c:ext xmlns:c15="http://schemas.microsoft.com/office/drawing/2012/chart" uri="{CE6537A1-D6FC-4f65-9D91-7224C49458BB}"/>
                <c:ext xmlns:c16="http://schemas.microsoft.com/office/drawing/2014/chart" uri="{C3380CC4-5D6E-409C-BE32-E72D297353CC}">
                  <c16:uniqueId val="{0000001B-F7C7-4CF3-87B1-079E44C9756A}"/>
                </c:ext>
              </c:extLst>
            </c:dLbl>
            <c:dLbl>
              <c:idx val="9"/>
              <c:delete val="1"/>
              <c:extLst>
                <c:ext xmlns:c15="http://schemas.microsoft.com/office/drawing/2012/chart" uri="{CE6537A1-D6FC-4f65-9D91-7224C49458BB}"/>
                <c:ext xmlns:c16="http://schemas.microsoft.com/office/drawing/2014/chart" uri="{C3380CC4-5D6E-409C-BE32-E72D297353CC}">
                  <c16:uniqueId val="{0000001C-F7C7-4CF3-87B1-079E44C9756A}"/>
                </c:ext>
              </c:extLst>
            </c:dLbl>
            <c:dLbl>
              <c:idx val="10"/>
              <c:delete val="1"/>
              <c:extLst>
                <c:ext xmlns:c15="http://schemas.microsoft.com/office/drawing/2012/chart" uri="{CE6537A1-D6FC-4f65-9D91-7224C49458BB}"/>
                <c:ext xmlns:c16="http://schemas.microsoft.com/office/drawing/2014/chart" uri="{C3380CC4-5D6E-409C-BE32-E72D297353CC}">
                  <c16:uniqueId val="{0000001D-F7C7-4CF3-87B1-079E44C9756A}"/>
                </c:ext>
              </c:extLst>
            </c:dLbl>
            <c:dLbl>
              <c:idx val="11"/>
              <c:delete val="1"/>
              <c:extLst>
                <c:ext xmlns:c15="http://schemas.microsoft.com/office/drawing/2012/chart" uri="{CE6537A1-D6FC-4f65-9D91-7224C49458BB}"/>
                <c:ext xmlns:c16="http://schemas.microsoft.com/office/drawing/2014/chart" uri="{C3380CC4-5D6E-409C-BE32-E72D297353CC}">
                  <c16:uniqueId val="{0000001E-F7C7-4CF3-87B1-079E44C9756A}"/>
                </c:ext>
              </c:extLst>
            </c:dLbl>
            <c:dLbl>
              <c:idx val="12"/>
              <c:delete val="1"/>
              <c:extLst>
                <c:ext xmlns:c15="http://schemas.microsoft.com/office/drawing/2012/chart" uri="{CE6537A1-D6FC-4f65-9D91-7224C49458BB}"/>
                <c:ext xmlns:c16="http://schemas.microsoft.com/office/drawing/2014/chart" uri="{C3380CC4-5D6E-409C-BE32-E72D297353CC}">
                  <c16:uniqueId val="{0000001F-F7C7-4CF3-87B1-079E44C9756A}"/>
                </c:ext>
              </c:extLst>
            </c:dLbl>
            <c:dLbl>
              <c:idx val="13"/>
              <c:delete val="1"/>
              <c:extLst>
                <c:ext xmlns:c15="http://schemas.microsoft.com/office/drawing/2012/chart" uri="{CE6537A1-D6FC-4f65-9D91-7224C49458BB}"/>
                <c:ext xmlns:c16="http://schemas.microsoft.com/office/drawing/2014/chart" uri="{C3380CC4-5D6E-409C-BE32-E72D297353CC}">
                  <c16:uniqueId val="{00000020-F7C7-4CF3-87B1-079E44C9756A}"/>
                </c:ext>
              </c:extLst>
            </c:dLbl>
            <c:dLbl>
              <c:idx val="14"/>
              <c:delete val="1"/>
              <c:extLst>
                <c:ext xmlns:c15="http://schemas.microsoft.com/office/drawing/2012/chart" uri="{CE6537A1-D6FC-4f65-9D91-7224C49458BB}"/>
                <c:ext xmlns:c16="http://schemas.microsoft.com/office/drawing/2014/chart" uri="{C3380CC4-5D6E-409C-BE32-E72D297353CC}">
                  <c16:uniqueId val="{00000021-F7C7-4CF3-87B1-079E44C9756A}"/>
                </c:ext>
              </c:extLst>
            </c:dLbl>
            <c:dLbl>
              <c:idx val="15"/>
              <c:delete val="1"/>
              <c:extLst>
                <c:ext xmlns:c15="http://schemas.microsoft.com/office/drawing/2012/chart" uri="{CE6537A1-D6FC-4f65-9D91-7224C49458BB}"/>
                <c:ext xmlns:c16="http://schemas.microsoft.com/office/drawing/2014/chart" uri="{C3380CC4-5D6E-409C-BE32-E72D297353CC}">
                  <c16:uniqueId val="{00000022-F7C7-4CF3-87B1-079E44C9756A}"/>
                </c:ext>
              </c:extLst>
            </c:dLbl>
            <c:dLbl>
              <c:idx val="16"/>
              <c:delete val="1"/>
              <c:extLst>
                <c:ext xmlns:c15="http://schemas.microsoft.com/office/drawing/2012/chart" uri="{CE6537A1-D6FC-4f65-9D91-7224C49458BB}"/>
                <c:ext xmlns:c16="http://schemas.microsoft.com/office/drawing/2014/chart" uri="{C3380CC4-5D6E-409C-BE32-E72D297353CC}">
                  <c16:uniqueId val="{00000023-F7C7-4CF3-87B1-079E44C9756A}"/>
                </c:ext>
              </c:extLst>
            </c:dLbl>
            <c:dLbl>
              <c:idx val="17"/>
              <c:delete val="1"/>
              <c:extLst>
                <c:ext xmlns:c15="http://schemas.microsoft.com/office/drawing/2012/chart" uri="{CE6537A1-D6FC-4f65-9D91-7224C49458BB}"/>
                <c:ext xmlns:c16="http://schemas.microsoft.com/office/drawing/2014/chart" uri="{C3380CC4-5D6E-409C-BE32-E72D297353CC}">
                  <c16:uniqueId val="{00000024-F7C7-4CF3-87B1-079E44C9756A}"/>
                </c:ext>
              </c:extLst>
            </c:dLbl>
            <c:dLbl>
              <c:idx val="18"/>
              <c:layout>
                <c:manualLayout>
                  <c:x val="-5.5555555555555552E-2"/>
                  <c:y val="-3.3783783783783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7C7-4CF3-87B1-079E44C9756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'Suicide Prevention'!$N$19:$N$37</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'Suicide Prevention'!$S$19:$S$37</c:f>
              <c:numCache>
                <c:formatCode>_(* #,##0.00_);_(* \(#,##0.00\);_(* "-"??_);_(@_)</c:formatCode>
                <c:ptCount val="19"/>
                <c:pt idx="0">
                  <c:v>10.46</c:v>
                </c:pt>
                <c:pt idx="1">
                  <c:v>10.43</c:v>
                </c:pt>
                <c:pt idx="2">
                  <c:v>10.75</c:v>
                </c:pt>
                <c:pt idx="3">
                  <c:v>11.01</c:v>
                </c:pt>
                <c:pt idx="4">
                  <c:v>10.85</c:v>
                </c:pt>
                <c:pt idx="5">
                  <c:v>11.08</c:v>
                </c:pt>
                <c:pt idx="6">
                  <c:v>11.04</c:v>
                </c:pt>
                <c:pt idx="7">
                  <c:v>11.16</c:v>
                </c:pt>
                <c:pt idx="8">
                  <c:v>11.49</c:v>
                </c:pt>
                <c:pt idx="9">
                  <c:v>11.85</c:v>
                </c:pt>
                <c:pt idx="10">
                  <c:v>12.03</c:v>
                </c:pt>
                <c:pt idx="11">
                  <c:v>12.43</c:v>
                </c:pt>
                <c:pt idx="12">
                  <c:v>12.68</c:v>
                </c:pt>
                <c:pt idx="13">
                  <c:v>12.93</c:v>
                </c:pt>
                <c:pt idx="14">
                  <c:v>13</c:v>
                </c:pt>
                <c:pt idx="15">
                  <c:v>13.41</c:v>
                </c:pt>
                <c:pt idx="16">
                  <c:v>13.75</c:v>
                </c:pt>
                <c:pt idx="17">
                  <c:v>13.92</c:v>
                </c:pt>
                <c:pt idx="18">
                  <c:v>14.5</c:v>
                </c:pt>
              </c:numCache>
            </c:numRef>
          </c:val>
          <c:smooth val="0"/>
          <c:extLst>
            <c:ext xmlns:c16="http://schemas.microsoft.com/office/drawing/2014/chart" uri="{C3380CC4-5D6E-409C-BE32-E72D297353CC}">
              <c16:uniqueId val="{00000002-20BF-4CCA-89A4-7A2796C9562A}"/>
            </c:ext>
          </c:extLst>
        </c:ser>
        <c:ser>
          <c:idx val="0"/>
          <c:order val="2"/>
          <c:tx>
            <c:strRef>
              <c:f>'Suicide Prevention'!$Q$13</c:f>
              <c:strCache>
                <c:ptCount val="1"/>
                <c:pt idx="0">
                  <c:v>NV Firearm Suicides</c:v>
                </c:pt>
              </c:strCache>
              <c:extLst xmlns:c15="http://schemas.microsoft.com/office/drawing/2012/chart"/>
            </c:strRef>
          </c:tx>
          <c:marker>
            <c:symbol val="none"/>
          </c:marker>
          <c:cat>
            <c:numRef>
              <c:f>'Suicide Prevention'!$N$19:$N$37</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'Suicide Prevention'!$Q$17:$Q$36</c:f>
              <c:numCache>
                <c:formatCode>_(* #,##0.00_);_(* \(#,##0.00\);_(* "-"??_);_(@_)</c:formatCode>
                <c:ptCount val="19"/>
                <c:pt idx="0">
                  <c:v>15.42</c:v>
                </c:pt>
                <c:pt idx="1">
                  <c:v>13</c:v>
                </c:pt>
                <c:pt idx="2">
                  <c:v>13.39</c:v>
                </c:pt>
                <c:pt idx="3">
                  <c:v>12.06</c:v>
                </c:pt>
                <c:pt idx="4">
                  <c:v>10.44</c:v>
                </c:pt>
                <c:pt idx="5">
                  <c:v>11.27</c:v>
                </c:pt>
                <c:pt idx="6">
                  <c:v>10.98</c:v>
                </c:pt>
                <c:pt idx="7">
                  <c:v>10.61</c:v>
                </c:pt>
                <c:pt idx="8">
                  <c:v>10.77</c:v>
                </c:pt>
                <c:pt idx="9">
                  <c:v>10.11</c:v>
                </c:pt>
                <c:pt idx="10">
                  <c:v>10.38</c:v>
                </c:pt>
                <c:pt idx="11">
                  <c:v>10.97</c:v>
                </c:pt>
                <c:pt idx="12">
                  <c:v>10.99</c:v>
                </c:pt>
                <c:pt idx="13">
                  <c:v>10.7</c:v>
                </c:pt>
                <c:pt idx="14">
                  <c:v>10.01</c:v>
                </c:pt>
                <c:pt idx="15">
                  <c:v>9.94</c:v>
                </c:pt>
                <c:pt idx="16">
                  <c:v>10.46</c:v>
                </c:pt>
                <c:pt idx="17">
                  <c:v>10.88</c:v>
                </c:pt>
                <c:pt idx="18">
                  <c:v>10.14</c:v>
                </c:pt>
              </c:numCache>
            </c:numRef>
          </c:val>
          <c:smooth val="0"/>
          <c:extLst xmlns:c15="http://schemas.microsoft.com/office/drawing/2012/chart">
            <c:ext xmlns:c16="http://schemas.microsoft.com/office/drawing/2014/chart" uri="{C3380CC4-5D6E-409C-BE32-E72D297353CC}">
              <c16:uniqueId val="{00000003-20BF-4CCA-89A4-7A2796C9562A}"/>
            </c:ext>
          </c:extLst>
        </c:ser>
        <c:ser>
          <c:idx val="2"/>
          <c:order val="3"/>
          <c:tx>
            <c:strRef>
              <c:f>'Suicide Prevention'!$R$13</c:f>
              <c:strCache>
                <c:ptCount val="1"/>
                <c:pt idx="0">
                  <c:v>US Firearm Suicides</c:v>
                </c:pt>
              </c:strCache>
              <c:extLst xmlns:c15="http://schemas.microsoft.com/office/drawing/2012/chart"/>
            </c:strRef>
          </c:tx>
          <c:marker>
            <c:symbol val="none"/>
          </c:marker>
          <c:cat>
            <c:numRef>
              <c:f>'Suicide Prevention'!$N$19:$N$37</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'Suicide Prevention'!$R$17:$R$36</c:f>
              <c:numCache>
                <c:formatCode>_(* #,##0.00_);_(* \(#,##0.00\);_(* "-"??_);_(@_)</c:formatCode>
                <c:ptCount val="19"/>
                <c:pt idx="0">
                  <c:v>6.44</c:v>
                </c:pt>
                <c:pt idx="1">
                  <c:v>6.32</c:v>
                </c:pt>
                <c:pt idx="2">
                  <c:v>5.95</c:v>
                </c:pt>
                <c:pt idx="3">
                  <c:v>5.89</c:v>
                </c:pt>
                <c:pt idx="4">
                  <c:v>5.92</c:v>
                </c:pt>
                <c:pt idx="5">
                  <c:v>5.95</c:v>
                </c:pt>
                <c:pt idx="6">
                  <c:v>5.83</c:v>
                </c:pt>
                <c:pt idx="7">
                  <c:v>5.72</c:v>
                </c:pt>
                <c:pt idx="8">
                  <c:v>5.75</c:v>
                </c:pt>
                <c:pt idx="9">
                  <c:v>5.66</c:v>
                </c:pt>
                <c:pt idx="10">
                  <c:v>5.76</c:v>
                </c:pt>
                <c:pt idx="11">
                  <c:v>5.99</c:v>
                </c:pt>
                <c:pt idx="12">
                  <c:v>6.11</c:v>
                </c:pt>
                <c:pt idx="13">
                  <c:v>6.28</c:v>
                </c:pt>
                <c:pt idx="14">
                  <c:v>6.41</c:v>
                </c:pt>
                <c:pt idx="15">
                  <c:v>6.58</c:v>
                </c:pt>
                <c:pt idx="16">
                  <c:v>6.69</c:v>
                </c:pt>
                <c:pt idx="17">
                  <c:v>6.69</c:v>
                </c:pt>
                <c:pt idx="18">
                  <c:v>6.85</c:v>
                </c:pt>
              </c:numCache>
            </c:numRef>
          </c:val>
          <c:smooth val="0"/>
          <c:extLst xmlns:c15="http://schemas.microsoft.com/office/drawing/2012/chart">
            <c:ext xmlns:c16="http://schemas.microsoft.com/office/drawing/2014/chart" uri="{C3380CC4-5D6E-409C-BE32-E72D297353CC}">
              <c16:uniqueId val="{00000004-20BF-4CCA-89A4-7A2796C9562A}"/>
            </c:ext>
          </c:extLst>
        </c:ser>
        <c:dLbls>
          <c:showLegendKey val="0"/>
          <c:showVal val="0"/>
          <c:showCatName val="0"/>
          <c:showSerName val="0"/>
          <c:showPercent val="0"/>
          <c:showBubbleSize val="0"/>
        </c:dLbls>
        <c:smooth val="0"/>
        <c:axId val="-933095696"/>
        <c:axId val="-933089168"/>
        <c:extLst>
          <c:ext xmlns:c15="http://schemas.microsoft.com/office/drawing/2012/chart" uri="{02D57815-91ED-43cb-92C2-25804820EDAC}">
            <c15:filteredLineSeries>
              <c15:ser>
                <c:idx val="4"/>
                <c:order val="4"/>
                <c:tx>
                  <c:strRef>
                    <c:extLst>
                      <c:ext uri="{02D57815-91ED-43cb-92C2-25804820EDAC}">
                        <c15:formulaRef>
                          <c15:sqref>'Suicide Prevention'!$P$13</c15:sqref>
                        </c15:formulaRef>
                      </c:ext>
                    </c:extLst>
                    <c:strCache>
                      <c:ptCount val="1"/>
                      <c:pt idx="0">
                        <c:v>NV Veteran Suicides</c:v>
                      </c:pt>
                    </c:strCache>
                  </c:strRef>
                </c:tx>
                <c:marker>
                  <c:symbol val="none"/>
                </c:marker>
                <c:cat>
                  <c:numRef>
                    <c:extLst>
                      <c:ext uri="{02D57815-91ED-43cb-92C2-25804820EDAC}">
                        <c15:formulaRef>
                          <c15:sqref>'Suicide Prevention'!$N$19:$N$37</c15:sqref>
                        </c15:formulaRef>
                      </c:ext>
                    </c:extLst>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extLst>
                      <c:ext uri="{02D57815-91ED-43cb-92C2-25804820EDAC}">
                        <c15:formulaRef>
                          <c15:sqref>'Suicide Prevention'!$P$17:$P$36</c15:sqref>
                        </c15:formulaRef>
                      </c:ext>
                    </c:extLst>
                    <c:numCache>
                      <c:formatCode>General</c:formatCode>
                      <c:ptCount val="19"/>
                      <c:pt idx="11" formatCode="_(* #,##0.00_);_(* \(#,##0.00\);_(* &quot;-&quot;??_);_(@_)">
                        <c:v>4.93</c:v>
                      </c:pt>
                      <c:pt idx="12" formatCode="_(* #,##0.00_);_(* \(#,##0.00\);_(* &quot;-&quot;??_);_(@_)">
                        <c:v>4.3099999999999996</c:v>
                      </c:pt>
                      <c:pt idx="13" formatCode="_(* #,##0.00_);_(* \(#,##0.00\);_(* &quot;-&quot;??_);_(@_)">
                        <c:v>4.59</c:v>
                      </c:pt>
                      <c:pt idx="14" formatCode="_(* #,##0.00_);_(* \(#,##0.00\);_(* &quot;-&quot;??_);_(@_)">
                        <c:v>3.27</c:v>
                      </c:pt>
                      <c:pt idx="15" formatCode="_(* #,##0.00_);_(* \(#,##0.00\);_(* &quot;-&quot;??_);_(@_)">
                        <c:v>3.62</c:v>
                      </c:pt>
                      <c:pt idx="16" formatCode="_(* #,##0.00_);_(* \(#,##0.00\);_(* &quot;-&quot;??_);_(@_)">
                        <c:v>4.47</c:v>
                      </c:pt>
                      <c:pt idx="17" formatCode="_(* #,##0.00_);_(* \(#,##0.00\);_(* &quot;-&quot;??_);_(@_)">
                        <c:v>4.4000000000000004</c:v>
                      </c:pt>
                      <c:pt idx="18" formatCode="_(* #,##0.00_);_(* \(#,##0.00\);_(* &quot;-&quot;??_);_(@_)">
                        <c:v>3.59</c:v>
                      </c:pt>
                    </c:numCache>
                  </c:numRef>
                </c:val>
                <c:smooth val="0"/>
                <c:extLst>
                  <c:ext xmlns:c16="http://schemas.microsoft.com/office/drawing/2014/chart" uri="{C3380CC4-5D6E-409C-BE32-E72D297353CC}">
                    <c16:uniqueId val="{00000001-20BF-4CCA-89A4-7A2796C9562A}"/>
                  </c:ext>
                </c:extLst>
              </c15:ser>
            </c15:filteredLineSeries>
          </c:ext>
        </c:extLst>
      </c:lineChart>
      <c:catAx>
        <c:axId val="-933095696"/>
        <c:scaling>
          <c:orientation val="minMax"/>
        </c:scaling>
        <c:delete val="0"/>
        <c:axPos val="b"/>
        <c:numFmt formatCode="General" sourceLinked="1"/>
        <c:majorTickMark val="out"/>
        <c:minorTickMark val="none"/>
        <c:tickLblPos val="low"/>
        <c:txPr>
          <a:bodyPr rot="2700000"/>
          <a:lstStyle/>
          <a:p>
            <a:pPr>
              <a:defRPr b="1" i="0" baseline="0"/>
            </a:pPr>
            <a:endParaRPr lang="en-US"/>
          </a:p>
        </c:txPr>
        <c:crossAx val="-933089168"/>
        <c:crosses val="autoZero"/>
        <c:auto val="0"/>
        <c:lblAlgn val="ctr"/>
        <c:lblOffset val="100"/>
        <c:noMultiLvlLbl val="0"/>
      </c:catAx>
      <c:valAx>
        <c:axId val="-933089168"/>
        <c:scaling>
          <c:orientation val="minMax"/>
          <c:max val="30"/>
        </c:scaling>
        <c:delete val="0"/>
        <c:axPos val="l"/>
        <c:majorGridlines/>
        <c:numFmt formatCode="_(* #,##0_);_(* \(#,##0\);_(* &quot;-&quot;_);_(@_)" sourceLinked="0"/>
        <c:majorTickMark val="out"/>
        <c:minorTickMark val="none"/>
        <c:tickLblPos val="nextTo"/>
        <c:txPr>
          <a:bodyPr/>
          <a:lstStyle/>
          <a:p>
            <a:pPr>
              <a:defRPr b="1"/>
            </a:pPr>
            <a:endParaRPr lang="en-US"/>
          </a:p>
        </c:txPr>
        <c:crossAx val="-933095696"/>
        <c:crosses val="autoZero"/>
        <c:crossBetween val="midCat"/>
      </c:valAx>
    </c:plotArea>
    <c:legend>
      <c:legendPos val="r"/>
      <c:layout>
        <c:manualLayout>
          <c:xMode val="edge"/>
          <c:yMode val="edge"/>
          <c:x val="0.87523268726024628"/>
          <c:y val="0.15247747747747745"/>
          <c:w val="0.12476731273975368"/>
          <c:h val="0.77227350891483404"/>
        </c:manualLayout>
      </c:layout>
      <c:overlay val="0"/>
      <c:txPr>
        <a:bodyPr/>
        <a:lstStyle/>
        <a:p>
          <a:pPr>
            <a:defRPr sz="900"/>
          </a:pPr>
          <a:endParaRPr lang="en-US"/>
        </a:p>
      </c:txPr>
    </c:legend>
    <c:plotVisOnly val="1"/>
    <c:dispBlanksAs val="gap"/>
    <c:showDLblsOverMax val="0"/>
  </c:chart>
  <c:externalData r:id="rId2">
    <c:autoUpdate val="0"/>
  </c:externalData>
  <c:userShapes r:id="rId3"/>
</c:chartSpace>
</file>

<file path=ppt/diagrams/_rels/data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36FC14D-1370-42BA-9D82-00B01FA5F53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F0E79C9-D3FD-4516-9090-4E20876B820C}">
      <dgm:prSet/>
      <dgm:spPr/>
      <dgm:t>
        <a:bodyPr/>
        <a:lstStyle/>
        <a:p>
          <a:pPr>
            <a:lnSpc>
              <a:spcPct val="100000"/>
            </a:lnSpc>
          </a:pPr>
          <a:r>
            <a:rPr lang="en-US" dirty="0"/>
            <a:t>A highly stressful life event such as losing someone close, financial loss, or trouble with the law</a:t>
          </a:r>
        </a:p>
      </dgm:t>
    </dgm:pt>
    <dgm:pt modelId="{D8021E68-F37D-47E8-83D0-579E0C5869B3}" type="parTrans" cxnId="{4A055049-8F66-4769-B811-81ECFCB43E13}">
      <dgm:prSet/>
      <dgm:spPr/>
      <dgm:t>
        <a:bodyPr/>
        <a:lstStyle/>
        <a:p>
          <a:endParaRPr lang="en-US"/>
        </a:p>
      </dgm:t>
    </dgm:pt>
    <dgm:pt modelId="{217F59A6-DA01-4F4A-A68C-35A63594E200}" type="sibTrans" cxnId="{4A055049-8F66-4769-B811-81ECFCB43E13}">
      <dgm:prSet/>
      <dgm:spPr/>
      <dgm:t>
        <a:bodyPr/>
        <a:lstStyle/>
        <a:p>
          <a:endParaRPr lang="en-US"/>
        </a:p>
      </dgm:t>
    </dgm:pt>
    <dgm:pt modelId="{D9FE54B6-A1C5-4B16-9301-88B5D17E26D4}">
      <dgm:prSet/>
      <dgm:spPr/>
      <dgm:t>
        <a:bodyPr/>
        <a:lstStyle/>
        <a:p>
          <a:pPr>
            <a:lnSpc>
              <a:spcPct val="100000"/>
            </a:lnSpc>
          </a:pPr>
          <a:r>
            <a:rPr lang="en-US"/>
            <a:t>Prolonged stress due to adversities such as unemployment, serious relationship conflict, harassment or bullying</a:t>
          </a:r>
        </a:p>
      </dgm:t>
    </dgm:pt>
    <dgm:pt modelId="{7AC2D943-9338-4D5B-AB9B-91C5C58E0AB4}" type="parTrans" cxnId="{6129B272-2EFA-482C-B28B-940452C923FD}">
      <dgm:prSet/>
      <dgm:spPr/>
      <dgm:t>
        <a:bodyPr/>
        <a:lstStyle/>
        <a:p>
          <a:endParaRPr lang="en-US"/>
        </a:p>
      </dgm:t>
    </dgm:pt>
    <dgm:pt modelId="{53AC93D9-ACB6-4A53-B92C-14FCD372C516}" type="sibTrans" cxnId="{6129B272-2EFA-482C-B28B-940452C923FD}">
      <dgm:prSet/>
      <dgm:spPr/>
      <dgm:t>
        <a:bodyPr/>
        <a:lstStyle/>
        <a:p>
          <a:endParaRPr lang="en-US"/>
        </a:p>
      </dgm:t>
    </dgm:pt>
    <dgm:pt modelId="{3288F336-F85A-4C1B-95D1-F38477FF1D74}">
      <dgm:prSet/>
      <dgm:spPr/>
      <dgm:t>
        <a:bodyPr/>
        <a:lstStyle/>
        <a:p>
          <a:pPr>
            <a:lnSpc>
              <a:spcPct val="100000"/>
            </a:lnSpc>
          </a:pPr>
          <a:r>
            <a:rPr lang="en-US"/>
            <a:t>Exposure to another person’s suicide, or to graphic or sensationalized accounts of suicide (contagion)</a:t>
          </a:r>
        </a:p>
      </dgm:t>
    </dgm:pt>
    <dgm:pt modelId="{5B07A9DA-59DF-4F60-8A94-15202A71A711}" type="parTrans" cxnId="{51B97827-9056-488D-B1A3-C17CD21F4776}">
      <dgm:prSet/>
      <dgm:spPr/>
      <dgm:t>
        <a:bodyPr/>
        <a:lstStyle/>
        <a:p>
          <a:endParaRPr lang="en-US"/>
        </a:p>
      </dgm:t>
    </dgm:pt>
    <dgm:pt modelId="{F25D55B6-5E0F-44DD-9389-1BFBD4274527}" type="sibTrans" cxnId="{51B97827-9056-488D-B1A3-C17CD21F4776}">
      <dgm:prSet/>
      <dgm:spPr/>
      <dgm:t>
        <a:bodyPr/>
        <a:lstStyle/>
        <a:p>
          <a:endParaRPr lang="en-US"/>
        </a:p>
      </dgm:t>
    </dgm:pt>
    <dgm:pt modelId="{5AE0D96E-FC9A-4656-A7B0-83F38303272F}">
      <dgm:prSet/>
      <dgm:spPr/>
      <dgm:t>
        <a:bodyPr/>
        <a:lstStyle/>
        <a:p>
          <a:pPr>
            <a:lnSpc>
              <a:spcPct val="100000"/>
            </a:lnSpc>
          </a:pPr>
          <a:r>
            <a:rPr lang="en-US"/>
            <a:t>Access to lethal methods of suicide during a time of increased risk</a:t>
          </a:r>
        </a:p>
      </dgm:t>
    </dgm:pt>
    <dgm:pt modelId="{9835D01E-2AB7-485E-A567-C93CB5B6651B}" type="parTrans" cxnId="{23C16A0A-F679-4A7D-9F8E-722B83F698FA}">
      <dgm:prSet/>
      <dgm:spPr/>
      <dgm:t>
        <a:bodyPr/>
        <a:lstStyle/>
        <a:p>
          <a:endParaRPr lang="en-US"/>
        </a:p>
      </dgm:t>
    </dgm:pt>
    <dgm:pt modelId="{A50FC3BB-A381-490B-B135-A16BE1B7E2EF}" type="sibTrans" cxnId="{23C16A0A-F679-4A7D-9F8E-722B83F698FA}">
      <dgm:prSet/>
      <dgm:spPr/>
      <dgm:t>
        <a:bodyPr/>
        <a:lstStyle/>
        <a:p>
          <a:endParaRPr lang="en-US"/>
        </a:p>
      </dgm:t>
    </dgm:pt>
    <dgm:pt modelId="{162042F2-B4A1-4DFD-8160-2C923A27BA4C}" type="pres">
      <dgm:prSet presAssocID="{236FC14D-1370-42BA-9D82-00B01FA5F53C}" presName="root" presStyleCnt="0">
        <dgm:presLayoutVars>
          <dgm:dir/>
          <dgm:resizeHandles val="exact"/>
        </dgm:presLayoutVars>
      </dgm:prSet>
      <dgm:spPr/>
    </dgm:pt>
    <dgm:pt modelId="{A111EA24-3174-4D1E-969B-BD805D980382}" type="pres">
      <dgm:prSet presAssocID="{7F0E79C9-D3FD-4516-9090-4E20876B820C}" presName="compNode" presStyleCnt="0"/>
      <dgm:spPr/>
    </dgm:pt>
    <dgm:pt modelId="{A208806B-467E-4812-A7EF-306A998F3DC9}" type="pres">
      <dgm:prSet presAssocID="{7F0E79C9-D3FD-4516-9090-4E20876B820C}" presName="bgRect" presStyleLbl="bgShp" presStyleIdx="0" presStyleCnt="4"/>
      <dgm:spPr/>
    </dgm:pt>
    <dgm:pt modelId="{2A73DFAA-C953-4915-BB5A-E6E290ECE40A}" type="pres">
      <dgm:prSet presAssocID="{7F0E79C9-D3FD-4516-9090-4E20876B820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D9168376-E185-4913-9FB3-FC7BE8253D56}" type="pres">
      <dgm:prSet presAssocID="{7F0E79C9-D3FD-4516-9090-4E20876B820C}" presName="spaceRect" presStyleCnt="0"/>
      <dgm:spPr/>
    </dgm:pt>
    <dgm:pt modelId="{7C45AE9C-A6D6-4727-BE37-EE00C2A7229A}" type="pres">
      <dgm:prSet presAssocID="{7F0E79C9-D3FD-4516-9090-4E20876B820C}" presName="parTx" presStyleLbl="revTx" presStyleIdx="0" presStyleCnt="4">
        <dgm:presLayoutVars>
          <dgm:chMax val="0"/>
          <dgm:chPref val="0"/>
        </dgm:presLayoutVars>
      </dgm:prSet>
      <dgm:spPr/>
    </dgm:pt>
    <dgm:pt modelId="{71E9A36E-B072-4D35-8877-820B720FA94A}" type="pres">
      <dgm:prSet presAssocID="{217F59A6-DA01-4F4A-A68C-35A63594E200}" presName="sibTrans" presStyleCnt="0"/>
      <dgm:spPr/>
    </dgm:pt>
    <dgm:pt modelId="{575CA8AC-E601-4C6A-A8E1-D798FA00B42C}" type="pres">
      <dgm:prSet presAssocID="{D9FE54B6-A1C5-4B16-9301-88B5D17E26D4}" presName="compNode" presStyleCnt="0"/>
      <dgm:spPr/>
    </dgm:pt>
    <dgm:pt modelId="{5C2CF955-81A0-4D7F-A898-FEC3EA842EED}" type="pres">
      <dgm:prSet presAssocID="{D9FE54B6-A1C5-4B16-9301-88B5D17E26D4}" presName="bgRect" presStyleLbl="bgShp" presStyleIdx="1" presStyleCnt="4"/>
      <dgm:spPr/>
    </dgm:pt>
    <dgm:pt modelId="{BD50D07C-88D0-4B85-B858-462B936C3814}" type="pres">
      <dgm:prSet presAssocID="{D9FE54B6-A1C5-4B16-9301-88B5D17E26D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D03225BF-2B14-4FE0-A27E-DCD155ED2396}" type="pres">
      <dgm:prSet presAssocID="{D9FE54B6-A1C5-4B16-9301-88B5D17E26D4}" presName="spaceRect" presStyleCnt="0"/>
      <dgm:spPr/>
    </dgm:pt>
    <dgm:pt modelId="{4A124318-F6BF-40F7-BA55-457E4A096BA8}" type="pres">
      <dgm:prSet presAssocID="{D9FE54B6-A1C5-4B16-9301-88B5D17E26D4}" presName="parTx" presStyleLbl="revTx" presStyleIdx="1" presStyleCnt="4">
        <dgm:presLayoutVars>
          <dgm:chMax val="0"/>
          <dgm:chPref val="0"/>
        </dgm:presLayoutVars>
      </dgm:prSet>
      <dgm:spPr/>
    </dgm:pt>
    <dgm:pt modelId="{FACE682D-CA38-4CA7-8851-A3388BE65C88}" type="pres">
      <dgm:prSet presAssocID="{53AC93D9-ACB6-4A53-B92C-14FCD372C516}" presName="sibTrans" presStyleCnt="0"/>
      <dgm:spPr/>
    </dgm:pt>
    <dgm:pt modelId="{1A3550B3-2F46-46E1-8711-54F2E8CD937F}" type="pres">
      <dgm:prSet presAssocID="{3288F336-F85A-4C1B-95D1-F38477FF1D74}" presName="compNode" presStyleCnt="0"/>
      <dgm:spPr/>
    </dgm:pt>
    <dgm:pt modelId="{9B11C2E2-77A7-407B-9FA1-716A39A80019}" type="pres">
      <dgm:prSet presAssocID="{3288F336-F85A-4C1B-95D1-F38477FF1D74}" presName="bgRect" presStyleLbl="bgShp" presStyleIdx="2" presStyleCnt="4"/>
      <dgm:spPr/>
    </dgm:pt>
    <dgm:pt modelId="{B11318AD-7953-4A1B-ACF0-99F340F0C4DB}" type="pres">
      <dgm:prSet presAssocID="{3288F336-F85A-4C1B-95D1-F38477FF1D7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2DCD4C6E-C1F0-4DB1-8608-40F016376EA3}" type="pres">
      <dgm:prSet presAssocID="{3288F336-F85A-4C1B-95D1-F38477FF1D74}" presName="spaceRect" presStyleCnt="0"/>
      <dgm:spPr/>
    </dgm:pt>
    <dgm:pt modelId="{9D406DC2-D0BF-4DD4-8784-F59953824EE2}" type="pres">
      <dgm:prSet presAssocID="{3288F336-F85A-4C1B-95D1-F38477FF1D74}" presName="parTx" presStyleLbl="revTx" presStyleIdx="2" presStyleCnt="4">
        <dgm:presLayoutVars>
          <dgm:chMax val="0"/>
          <dgm:chPref val="0"/>
        </dgm:presLayoutVars>
      </dgm:prSet>
      <dgm:spPr/>
    </dgm:pt>
    <dgm:pt modelId="{827F983C-CBB3-40DB-990D-EBC4E489910E}" type="pres">
      <dgm:prSet presAssocID="{F25D55B6-5E0F-44DD-9389-1BFBD4274527}" presName="sibTrans" presStyleCnt="0"/>
      <dgm:spPr/>
    </dgm:pt>
    <dgm:pt modelId="{08121DB0-1D2B-4AF0-BA18-7C37F7789A20}" type="pres">
      <dgm:prSet presAssocID="{5AE0D96E-FC9A-4656-A7B0-83F38303272F}" presName="compNode" presStyleCnt="0"/>
      <dgm:spPr/>
    </dgm:pt>
    <dgm:pt modelId="{7AF8DDC4-A5A0-4CFA-A745-D7DA94ACB52F}" type="pres">
      <dgm:prSet presAssocID="{5AE0D96E-FC9A-4656-A7B0-83F38303272F}" presName="bgRect" presStyleLbl="bgShp" presStyleIdx="3" presStyleCnt="4"/>
      <dgm:spPr/>
    </dgm:pt>
    <dgm:pt modelId="{A51D09CD-7212-4B1F-865D-38DDEC149FDE}" type="pres">
      <dgm:prSet presAssocID="{5AE0D96E-FC9A-4656-A7B0-83F38303272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edle"/>
        </a:ext>
      </dgm:extLst>
    </dgm:pt>
    <dgm:pt modelId="{66DFE068-CA75-49B2-8C35-698D041F72F1}" type="pres">
      <dgm:prSet presAssocID="{5AE0D96E-FC9A-4656-A7B0-83F38303272F}" presName="spaceRect" presStyleCnt="0"/>
      <dgm:spPr/>
    </dgm:pt>
    <dgm:pt modelId="{B71F59E3-A6F4-4DE9-9FA1-C155A2E21FAC}" type="pres">
      <dgm:prSet presAssocID="{5AE0D96E-FC9A-4656-A7B0-83F38303272F}" presName="parTx" presStyleLbl="revTx" presStyleIdx="3" presStyleCnt="4">
        <dgm:presLayoutVars>
          <dgm:chMax val="0"/>
          <dgm:chPref val="0"/>
        </dgm:presLayoutVars>
      </dgm:prSet>
      <dgm:spPr/>
    </dgm:pt>
  </dgm:ptLst>
  <dgm:cxnLst>
    <dgm:cxn modelId="{23C16A0A-F679-4A7D-9F8E-722B83F698FA}" srcId="{236FC14D-1370-42BA-9D82-00B01FA5F53C}" destId="{5AE0D96E-FC9A-4656-A7B0-83F38303272F}" srcOrd="3" destOrd="0" parTransId="{9835D01E-2AB7-485E-A567-C93CB5B6651B}" sibTransId="{A50FC3BB-A381-490B-B135-A16BE1B7E2EF}"/>
    <dgm:cxn modelId="{F3F00F18-F038-4A08-AB5E-EF6C68AB8921}" type="presOf" srcId="{3288F336-F85A-4C1B-95D1-F38477FF1D74}" destId="{9D406DC2-D0BF-4DD4-8784-F59953824EE2}" srcOrd="0" destOrd="0" presId="urn:microsoft.com/office/officeart/2018/2/layout/IconVerticalSolidList"/>
    <dgm:cxn modelId="{51B97827-9056-488D-B1A3-C17CD21F4776}" srcId="{236FC14D-1370-42BA-9D82-00B01FA5F53C}" destId="{3288F336-F85A-4C1B-95D1-F38477FF1D74}" srcOrd="2" destOrd="0" parTransId="{5B07A9DA-59DF-4F60-8A94-15202A71A711}" sibTransId="{F25D55B6-5E0F-44DD-9389-1BFBD4274527}"/>
    <dgm:cxn modelId="{4A055049-8F66-4769-B811-81ECFCB43E13}" srcId="{236FC14D-1370-42BA-9D82-00B01FA5F53C}" destId="{7F0E79C9-D3FD-4516-9090-4E20876B820C}" srcOrd="0" destOrd="0" parTransId="{D8021E68-F37D-47E8-83D0-579E0C5869B3}" sibTransId="{217F59A6-DA01-4F4A-A68C-35A63594E200}"/>
    <dgm:cxn modelId="{27EB7D6F-19B7-439D-87C3-D21EA5532860}" type="presOf" srcId="{236FC14D-1370-42BA-9D82-00B01FA5F53C}" destId="{162042F2-B4A1-4DFD-8160-2C923A27BA4C}" srcOrd="0" destOrd="0" presId="urn:microsoft.com/office/officeart/2018/2/layout/IconVerticalSolidList"/>
    <dgm:cxn modelId="{6129B272-2EFA-482C-B28B-940452C923FD}" srcId="{236FC14D-1370-42BA-9D82-00B01FA5F53C}" destId="{D9FE54B6-A1C5-4B16-9301-88B5D17E26D4}" srcOrd="1" destOrd="0" parTransId="{7AC2D943-9338-4D5B-AB9B-91C5C58E0AB4}" sibTransId="{53AC93D9-ACB6-4A53-B92C-14FCD372C516}"/>
    <dgm:cxn modelId="{9DC55589-E018-4DD2-9B28-4A6896A25F0C}" type="presOf" srcId="{7F0E79C9-D3FD-4516-9090-4E20876B820C}" destId="{7C45AE9C-A6D6-4727-BE37-EE00C2A7229A}" srcOrd="0" destOrd="0" presId="urn:microsoft.com/office/officeart/2018/2/layout/IconVerticalSolidList"/>
    <dgm:cxn modelId="{6174C5AC-24E2-4499-A152-63F5F652C39D}" type="presOf" srcId="{5AE0D96E-FC9A-4656-A7B0-83F38303272F}" destId="{B71F59E3-A6F4-4DE9-9FA1-C155A2E21FAC}" srcOrd="0" destOrd="0" presId="urn:microsoft.com/office/officeart/2018/2/layout/IconVerticalSolidList"/>
    <dgm:cxn modelId="{5106FFB0-08C6-4D61-A083-0969E0E9B826}" type="presOf" srcId="{D9FE54B6-A1C5-4B16-9301-88B5D17E26D4}" destId="{4A124318-F6BF-40F7-BA55-457E4A096BA8}" srcOrd="0" destOrd="0" presId="urn:microsoft.com/office/officeart/2018/2/layout/IconVerticalSolidList"/>
    <dgm:cxn modelId="{5EDB78BC-EB99-42E7-BE43-77C47DD3EAA1}" type="presParOf" srcId="{162042F2-B4A1-4DFD-8160-2C923A27BA4C}" destId="{A111EA24-3174-4D1E-969B-BD805D980382}" srcOrd="0" destOrd="0" presId="urn:microsoft.com/office/officeart/2018/2/layout/IconVerticalSolidList"/>
    <dgm:cxn modelId="{9F8E29E9-B7E5-40A1-96C2-DC58859675B5}" type="presParOf" srcId="{A111EA24-3174-4D1E-969B-BD805D980382}" destId="{A208806B-467E-4812-A7EF-306A998F3DC9}" srcOrd="0" destOrd="0" presId="urn:microsoft.com/office/officeart/2018/2/layout/IconVerticalSolidList"/>
    <dgm:cxn modelId="{598A3B42-DA0E-44CD-9AA3-FCC3D1D70028}" type="presParOf" srcId="{A111EA24-3174-4D1E-969B-BD805D980382}" destId="{2A73DFAA-C953-4915-BB5A-E6E290ECE40A}" srcOrd="1" destOrd="0" presId="urn:microsoft.com/office/officeart/2018/2/layout/IconVerticalSolidList"/>
    <dgm:cxn modelId="{AD73217E-E6AB-435B-8A31-EFE80D6B90D6}" type="presParOf" srcId="{A111EA24-3174-4D1E-969B-BD805D980382}" destId="{D9168376-E185-4913-9FB3-FC7BE8253D56}" srcOrd="2" destOrd="0" presId="urn:microsoft.com/office/officeart/2018/2/layout/IconVerticalSolidList"/>
    <dgm:cxn modelId="{3CD69110-E37B-49E1-B08A-4BFB964922A7}" type="presParOf" srcId="{A111EA24-3174-4D1E-969B-BD805D980382}" destId="{7C45AE9C-A6D6-4727-BE37-EE00C2A7229A}" srcOrd="3" destOrd="0" presId="urn:microsoft.com/office/officeart/2018/2/layout/IconVerticalSolidList"/>
    <dgm:cxn modelId="{6C80597A-7A9B-4189-9869-0CCA0427B3BB}" type="presParOf" srcId="{162042F2-B4A1-4DFD-8160-2C923A27BA4C}" destId="{71E9A36E-B072-4D35-8877-820B720FA94A}" srcOrd="1" destOrd="0" presId="urn:microsoft.com/office/officeart/2018/2/layout/IconVerticalSolidList"/>
    <dgm:cxn modelId="{261A7541-D9C5-4067-969A-955C90C54BEB}" type="presParOf" srcId="{162042F2-B4A1-4DFD-8160-2C923A27BA4C}" destId="{575CA8AC-E601-4C6A-A8E1-D798FA00B42C}" srcOrd="2" destOrd="0" presId="urn:microsoft.com/office/officeart/2018/2/layout/IconVerticalSolidList"/>
    <dgm:cxn modelId="{4FCDB286-7454-4EB9-9E92-572277B4AB8A}" type="presParOf" srcId="{575CA8AC-E601-4C6A-A8E1-D798FA00B42C}" destId="{5C2CF955-81A0-4D7F-A898-FEC3EA842EED}" srcOrd="0" destOrd="0" presId="urn:microsoft.com/office/officeart/2018/2/layout/IconVerticalSolidList"/>
    <dgm:cxn modelId="{61E991B5-E297-46A3-87FE-7092FD4BFD94}" type="presParOf" srcId="{575CA8AC-E601-4C6A-A8E1-D798FA00B42C}" destId="{BD50D07C-88D0-4B85-B858-462B936C3814}" srcOrd="1" destOrd="0" presId="urn:microsoft.com/office/officeart/2018/2/layout/IconVerticalSolidList"/>
    <dgm:cxn modelId="{7DF06493-8925-4B5E-B77E-7A454892A0F3}" type="presParOf" srcId="{575CA8AC-E601-4C6A-A8E1-D798FA00B42C}" destId="{D03225BF-2B14-4FE0-A27E-DCD155ED2396}" srcOrd="2" destOrd="0" presId="urn:microsoft.com/office/officeart/2018/2/layout/IconVerticalSolidList"/>
    <dgm:cxn modelId="{AD6017D9-DFED-4A9A-8354-8A9DEDC8E4C0}" type="presParOf" srcId="{575CA8AC-E601-4C6A-A8E1-D798FA00B42C}" destId="{4A124318-F6BF-40F7-BA55-457E4A096BA8}" srcOrd="3" destOrd="0" presId="urn:microsoft.com/office/officeart/2018/2/layout/IconVerticalSolidList"/>
    <dgm:cxn modelId="{80D76DEF-909D-487D-9921-D7EC64A4D2D7}" type="presParOf" srcId="{162042F2-B4A1-4DFD-8160-2C923A27BA4C}" destId="{FACE682D-CA38-4CA7-8851-A3388BE65C88}" srcOrd="3" destOrd="0" presId="urn:microsoft.com/office/officeart/2018/2/layout/IconVerticalSolidList"/>
    <dgm:cxn modelId="{B6D28761-4CC5-4FB1-9FF9-DE3DD3BFFC3B}" type="presParOf" srcId="{162042F2-B4A1-4DFD-8160-2C923A27BA4C}" destId="{1A3550B3-2F46-46E1-8711-54F2E8CD937F}" srcOrd="4" destOrd="0" presId="urn:microsoft.com/office/officeart/2018/2/layout/IconVerticalSolidList"/>
    <dgm:cxn modelId="{0B27F2AA-4495-4369-8C5E-ED0D94E0C279}" type="presParOf" srcId="{1A3550B3-2F46-46E1-8711-54F2E8CD937F}" destId="{9B11C2E2-77A7-407B-9FA1-716A39A80019}" srcOrd="0" destOrd="0" presId="urn:microsoft.com/office/officeart/2018/2/layout/IconVerticalSolidList"/>
    <dgm:cxn modelId="{1EE31766-9810-459A-BDE1-F5F829087E69}" type="presParOf" srcId="{1A3550B3-2F46-46E1-8711-54F2E8CD937F}" destId="{B11318AD-7953-4A1B-ACF0-99F340F0C4DB}" srcOrd="1" destOrd="0" presId="urn:microsoft.com/office/officeart/2018/2/layout/IconVerticalSolidList"/>
    <dgm:cxn modelId="{77793ABE-7071-4C5E-9B4E-8595D9E39467}" type="presParOf" srcId="{1A3550B3-2F46-46E1-8711-54F2E8CD937F}" destId="{2DCD4C6E-C1F0-4DB1-8608-40F016376EA3}" srcOrd="2" destOrd="0" presId="urn:microsoft.com/office/officeart/2018/2/layout/IconVerticalSolidList"/>
    <dgm:cxn modelId="{56F3E0BE-4160-4E1A-91A8-C6EBC27116E8}" type="presParOf" srcId="{1A3550B3-2F46-46E1-8711-54F2E8CD937F}" destId="{9D406DC2-D0BF-4DD4-8784-F59953824EE2}" srcOrd="3" destOrd="0" presId="urn:microsoft.com/office/officeart/2018/2/layout/IconVerticalSolidList"/>
    <dgm:cxn modelId="{F944D258-8751-49EB-B5C3-973F1DF7C8E4}" type="presParOf" srcId="{162042F2-B4A1-4DFD-8160-2C923A27BA4C}" destId="{827F983C-CBB3-40DB-990D-EBC4E489910E}" srcOrd="5" destOrd="0" presId="urn:microsoft.com/office/officeart/2018/2/layout/IconVerticalSolidList"/>
    <dgm:cxn modelId="{A75E283B-C19C-4712-AB83-7DF0C570EC6C}" type="presParOf" srcId="{162042F2-B4A1-4DFD-8160-2C923A27BA4C}" destId="{08121DB0-1D2B-4AF0-BA18-7C37F7789A20}" srcOrd="6" destOrd="0" presId="urn:microsoft.com/office/officeart/2018/2/layout/IconVerticalSolidList"/>
    <dgm:cxn modelId="{A78CE670-4BFE-447E-A664-61329AAB8241}" type="presParOf" srcId="{08121DB0-1D2B-4AF0-BA18-7C37F7789A20}" destId="{7AF8DDC4-A5A0-4CFA-A745-D7DA94ACB52F}" srcOrd="0" destOrd="0" presId="urn:microsoft.com/office/officeart/2018/2/layout/IconVerticalSolidList"/>
    <dgm:cxn modelId="{5F6D01B5-EA9E-41BD-8086-992F6A7A402C}" type="presParOf" srcId="{08121DB0-1D2B-4AF0-BA18-7C37F7789A20}" destId="{A51D09CD-7212-4B1F-865D-38DDEC149FDE}" srcOrd="1" destOrd="0" presId="urn:microsoft.com/office/officeart/2018/2/layout/IconVerticalSolidList"/>
    <dgm:cxn modelId="{E99168AA-D362-4AD9-A764-F2DFEE4F36F4}" type="presParOf" srcId="{08121DB0-1D2B-4AF0-BA18-7C37F7789A20}" destId="{66DFE068-CA75-49B2-8C35-698D041F72F1}" srcOrd="2" destOrd="0" presId="urn:microsoft.com/office/officeart/2018/2/layout/IconVerticalSolidList"/>
    <dgm:cxn modelId="{46B11B90-7C56-4D24-B33C-3E57CA0D4208}" type="presParOf" srcId="{08121DB0-1D2B-4AF0-BA18-7C37F7789A20}" destId="{B71F59E3-A6F4-4DE9-9FA1-C155A2E21FA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8806B-467E-4812-A7EF-306A998F3DC9}">
      <dsp:nvSpPr>
        <dsp:cNvPr id="0" name=""/>
        <dsp:cNvSpPr/>
      </dsp:nvSpPr>
      <dsp:spPr>
        <a:xfrm>
          <a:off x="0" y="1679"/>
          <a:ext cx="7053264" cy="85123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73DFAA-C953-4915-BB5A-E6E290ECE40A}">
      <dsp:nvSpPr>
        <dsp:cNvPr id="0" name=""/>
        <dsp:cNvSpPr/>
      </dsp:nvSpPr>
      <dsp:spPr>
        <a:xfrm>
          <a:off x="257497" y="193206"/>
          <a:ext cx="468177" cy="4681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45AE9C-A6D6-4727-BE37-EE00C2A7229A}">
      <dsp:nvSpPr>
        <dsp:cNvPr id="0" name=""/>
        <dsp:cNvSpPr/>
      </dsp:nvSpPr>
      <dsp:spPr>
        <a:xfrm>
          <a:off x="983171" y="1679"/>
          <a:ext cx="6070092" cy="85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89" tIns="90089" rIns="90089" bIns="90089" numCol="1" spcCol="1270" anchor="ctr" anchorCtr="0">
          <a:noAutofit/>
        </a:bodyPr>
        <a:lstStyle/>
        <a:p>
          <a:pPr marL="0" lvl="0" indent="0" algn="l" defTabSz="844550">
            <a:lnSpc>
              <a:spcPct val="100000"/>
            </a:lnSpc>
            <a:spcBef>
              <a:spcPct val="0"/>
            </a:spcBef>
            <a:spcAft>
              <a:spcPct val="35000"/>
            </a:spcAft>
            <a:buNone/>
          </a:pPr>
          <a:r>
            <a:rPr lang="en-US" sz="1900" kern="1200" dirty="0"/>
            <a:t>A highly stressful life event such as losing someone close, financial loss, or trouble with the law</a:t>
          </a:r>
        </a:p>
      </dsp:txBody>
      <dsp:txXfrm>
        <a:off x="983171" y="1679"/>
        <a:ext cx="6070092" cy="851230"/>
      </dsp:txXfrm>
    </dsp:sp>
    <dsp:sp modelId="{5C2CF955-81A0-4D7F-A898-FEC3EA842EED}">
      <dsp:nvSpPr>
        <dsp:cNvPr id="0" name=""/>
        <dsp:cNvSpPr/>
      </dsp:nvSpPr>
      <dsp:spPr>
        <a:xfrm>
          <a:off x="0" y="1065718"/>
          <a:ext cx="7053264" cy="85123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0D07C-88D0-4B85-B858-462B936C3814}">
      <dsp:nvSpPr>
        <dsp:cNvPr id="0" name=""/>
        <dsp:cNvSpPr/>
      </dsp:nvSpPr>
      <dsp:spPr>
        <a:xfrm>
          <a:off x="257497" y="1257245"/>
          <a:ext cx="468177" cy="4681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124318-F6BF-40F7-BA55-457E4A096BA8}">
      <dsp:nvSpPr>
        <dsp:cNvPr id="0" name=""/>
        <dsp:cNvSpPr/>
      </dsp:nvSpPr>
      <dsp:spPr>
        <a:xfrm>
          <a:off x="983171" y="1065718"/>
          <a:ext cx="6070092" cy="85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89" tIns="90089" rIns="90089" bIns="90089" numCol="1" spcCol="1270" anchor="ctr" anchorCtr="0">
          <a:noAutofit/>
        </a:bodyPr>
        <a:lstStyle/>
        <a:p>
          <a:pPr marL="0" lvl="0" indent="0" algn="l" defTabSz="844550">
            <a:lnSpc>
              <a:spcPct val="100000"/>
            </a:lnSpc>
            <a:spcBef>
              <a:spcPct val="0"/>
            </a:spcBef>
            <a:spcAft>
              <a:spcPct val="35000"/>
            </a:spcAft>
            <a:buNone/>
          </a:pPr>
          <a:r>
            <a:rPr lang="en-US" sz="1900" kern="1200"/>
            <a:t>Prolonged stress due to adversities such as unemployment, serious relationship conflict, harassment or bullying</a:t>
          </a:r>
        </a:p>
      </dsp:txBody>
      <dsp:txXfrm>
        <a:off x="983171" y="1065718"/>
        <a:ext cx="6070092" cy="851230"/>
      </dsp:txXfrm>
    </dsp:sp>
    <dsp:sp modelId="{9B11C2E2-77A7-407B-9FA1-716A39A80019}">
      <dsp:nvSpPr>
        <dsp:cNvPr id="0" name=""/>
        <dsp:cNvSpPr/>
      </dsp:nvSpPr>
      <dsp:spPr>
        <a:xfrm>
          <a:off x="0" y="2129756"/>
          <a:ext cx="7053264" cy="85123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1318AD-7953-4A1B-ACF0-99F340F0C4DB}">
      <dsp:nvSpPr>
        <dsp:cNvPr id="0" name=""/>
        <dsp:cNvSpPr/>
      </dsp:nvSpPr>
      <dsp:spPr>
        <a:xfrm>
          <a:off x="257497" y="2321283"/>
          <a:ext cx="468177" cy="4681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406DC2-D0BF-4DD4-8784-F59953824EE2}">
      <dsp:nvSpPr>
        <dsp:cNvPr id="0" name=""/>
        <dsp:cNvSpPr/>
      </dsp:nvSpPr>
      <dsp:spPr>
        <a:xfrm>
          <a:off x="983171" y="2129756"/>
          <a:ext cx="6070092" cy="85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89" tIns="90089" rIns="90089" bIns="90089" numCol="1" spcCol="1270" anchor="ctr" anchorCtr="0">
          <a:noAutofit/>
        </a:bodyPr>
        <a:lstStyle/>
        <a:p>
          <a:pPr marL="0" lvl="0" indent="0" algn="l" defTabSz="844550">
            <a:lnSpc>
              <a:spcPct val="100000"/>
            </a:lnSpc>
            <a:spcBef>
              <a:spcPct val="0"/>
            </a:spcBef>
            <a:spcAft>
              <a:spcPct val="35000"/>
            </a:spcAft>
            <a:buNone/>
          </a:pPr>
          <a:r>
            <a:rPr lang="en-US" sz="1900" kern="1200"/>
            <a:t>Exposure to another person’s suicide, or to graphic or sensationalized accounts of suicide (contagion)</a:t>
          </a:r>
        </a:p>
      </dsp:txBody>
      <dsp:txXfrm>
        <a:off x="983171" y="2129756"/>
        <a:ext cx="6070092" cy="851230"/>
      </dsp:txXfrm>
    </dsp:sp>
    <dsp:sp modelId="{7AF8DDC4-A5A0-4CFA-A745-D7DA94ACB52F}">
      <dsp:nvSpPr>
        <dsp:cNvPr id="0" name=""/>
        <dsp:cNvSpPr/>
      </dsp:nvSpPr>
      <dsp:spPr>
        <a:xfrm>
          <a:off x="0" y="3193795"/>
          <a:ext cx="7053264" cy="85123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1D09CD-7212-4B1F-865D-38DDEC149FDE}">
      <dsp:nvSpPr>
        <dsp:cNvPr id="0" name=""/>
        <dsp:cNvSpPr/>
      </dsp:nvSpPr>
      <dsp:spPr>
        <a:xfrm>
          <a:off x="257497" y="3385322"/>
          <a:ext cx="468177" cy="4681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1F59E3-A6F4-4DE9-9FA1-C155A2E21FAC}">
      <dsp:nvSpPr>
        <dsp:cNvPr id="0" name=""/>
        <dsp:cNvSpPr/>
      </dsp:nvSpPr>
      <dsp:spPr>
        <a:xfrm>
          <a:off x="983171" y="3193795"/>
          <a:ext cx="6070092" cy="85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089" tIns="90089" rIns="90089" bIns="90089" numCol="1" spcCol="1270" anchor="ctr" anchorCtr="0">
          <a:noAutofit/>
        </a:bodyPr>
        <a:lstStyle/>
        <a:p>
          <a:pPr marL="0" lvl="0" indent="0" algn="l" defTabSz="844550">
            <a:lnSpc>
              <a:spcPct val="100000"/>
            </a:lnSpc>
            <a:spcBef>
              <a:spcPct val="0"/>
            </a:spcBef>
            <a:spcAft>
              <a:spcPct val="35000"/>
            </a:spcAft>
            <a:buNone/>
          </a:pPr>
          <a:r>
            <a:rPr lang="en-US" sz="1900" kern="1200"/>
            <a:t>Access to lethal methods of suicide during a time of increased risk</a:t>
          </a:r>
        </a:p>
      </dsp:txBody>
      <dsp:txXfrm>
        <a:off x="983171" y="3193795"/>
        <a:ext cx="6070092" cy="8512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0.97071</cdr:x>
      <cdr:y>0.0868</cdr:y>
    </cdr:to>
    <cdr:sp macro="" textlink="">
      <cdr:nvSpPr>
        <cdr:cNvPr id="2" name="TextBox 1"/>
        <cdr:cNvSpPr txBox="1"/>
      </cdr:nvSpPr>
      <cdr:spPr>
        <a:xfrm xmlns:a="http://schemas.openxmlformats.org/drawingml/2006/main">
          <a:off x="-914400" y="0"/>
          <a:ext cx="5769538" cy="19577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baseline="0" dirty="0"/>
            <a:t>                                 Crude Suicide Rate per 100,000 Population: 1999-2017 Nevada Residents</a:t>
          </a:r>
          <a:endParaRPr lang="en-US"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AB464CE-C6E0-4E21-8A51-BC38931753A6}" type="datetimeFigureOut">
              <a:rPr lang="en-US" smtClean="0"/>
              <a:t>1/21/2020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9C11D3A-BC50-49C4-ACBF-56A59C95422A}" type="slidenum">
              <a:rPr lang="en-US" smtClean="0"/>
              <a:t>‹#›</a:t>
            </a:fld>
            <a:endParaRPr lang="en-US" dirty="0"/>
          </a:p>
        </p:txBody>
      </p:sp>
    </p:spTree>
    <p:extLst>
      <p:ext uri="{BB962C8B-B14F-4D97-AF65-F5344CB8AC3E}">
        <p14:creationId xmlns:p14="http://schemas.microsoft.com/office/powerpoint/2010/main" val="8320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1909B-19F8-4FB7-96A8-488B60BE4EEB}" type="slidenum">
              <a:rPr lang="en-US" smtClean="0"/>
              <a:pPr/>
              <a:t>1</a:t>
            </a:fld>
            <a:endParaRPr lang="en-US"/>
          </a:p>
        </p:txBody>
      </p:sp>
    </p:spTree>
    <p:extLst>
      <p:ext uri="{BB962C8B-B14F-4D97-AF65-F5344CB8AC3E}">
        <p14:creationId xmlns:p14="http://schemas.microsoft.com/office/powerpoint/2010/main" val="4134881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54063" indent="-2889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62050" indent="-230188">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25600" indent="-230188">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92325" indent="-230188">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49525" indent="-2301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3006725" indent="-2301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63925" indent="-2301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921125" indent="-23018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ABD0D9C-582D-4743-A540-B47F9DC78FCC}" type="slidenum">
              <a:rPr lang="en-US" altLang="en-US" smtClean="0">
                <a:solidFill>
                  <a:srgbClr val="000000"/>
                </a:solidFill>
                <a:latin typeface="Arial" panose="020B0604020202020204" pitchFamily="34" charset="0"/>
              </a:rPr>
              <a:pPr>
                <a:spcBef>
                  <a:spcPct val="0"/>
                </a:spcBef>
              </a:pPr>
              <a:t>19</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248430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miter lim="800000"/>
            <a:headEnd/>
            <a:tailEnd/>
          </a:ln>
        </p:spPr>
        <p:txBody>
          <a:bodyPr/>
          <a:lstStyle/>
          <a:p>
            <a:pPr defTabSz="911226"/>
            <a:fld id="{C56D2419-B795-47A4-B4D8-442BF6E3701A}" type="slidenum">
              <a:rPr lang="en-US" smtClean="0"/>
              <a:pPr defTabSz="911226"/>
              <a:t>20</a:t>
            </a:fld>
            <a:endParaRPr lang="en-US" dirty="0"/>
          </a:p>
        </p:txBody>
      </p:sp>
      <p:sp>
        <p:nvSpPr>
          <p:cNvPr id="116739" name="Rectangle 2"/>
          <p:cNvSpPr>
            <a:spLocks noGrp="1" noRot="1" noChangeAspect="1" noChangeArrowheads="1" noTextEdit="1"/>
          </p:cNvSpPr>
          <p:nvPr>
            <p:ph type="sldImg"/>
          </p:nvPr>
        </p:nvSpPr>
        <p:spPr>
          <a:xfrm>
            <a:off x="1143000" y="685800"/>
            <a:ext cx="4572000" cy="3429000"/>
          </a:xfrm>
          <a:ln/>
        </p:spPr>
      </p:sp>
      <p:sp>
        <p:nvSpPr>
          <p:cNvPr id="116740" name="Rectangle 3"/>
          <p:cNvSpPr>
            <a:spLocks noGrp="1" noChangeArrowheads="1"/>
          </p:cNvSpPr>
          <p:nvPr>
            <p:ph type="body" idx="1"/>
          </p:nvPr>
        </p:nvSpPr>
        <p:spPr>
          <a:xfrm>
            <a:off x="686421" y="4344025"/>
            <a:ext cx="5485158" cy="4116049"/>
          </a:xfrm>
          <a:noFill/>
        </p:spPr>
        <p:txBody>
          <a:bodyPr/>
          <a:lstStyle/>
          <a:p>
            <a:pPr eaLnBrk="1" hangingPunct="1"/>
            <a:endParaRPr lang="en-US" dirty="0">
              <a:latin typeface="Arial" pitchFamily="34" charset="0"/>
            </a:endParaRPr>
          </a:p>
          <a:p>
            <a:pPr eaLnBrk="1" hangingPunct="1"/>
            <a:endParaRPr lang="en-US" sz="1000" dirty="0"/>
          </a:p>
        </p:txBody>
      </p:sp>
    </p:spTree>
    <p:extLst>
      <p:ext uri="{BB962C8B-B14F-4D97-AF65-F5344CB8AC3E}">
        <p14:creationId xmlns:p14="http://schemas.microsoft.com/office/powerpoint/2010/main" val="30246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1909B-19F8-4FB7-96A8-488B60BE4EEB}" type="slidenum">
              <a:rPr lang="en-US" smtClean="0"/>
              <a:pPr/>
              <a:t>6</a:t>
            </a:fld>
            <a:endParaRPr lang="en-US"/>
          </a:p>
        </p:txBody>
      </p:sp>
    </p:spTree>
    <p:extLst>
      <p:ext uri="{BB962C8B-B14F-4D97-AF65-F5344CB8AC3E}">
        <p14:creationId xmlns:p14="http://schemas.microsoft.com/office/powerpoint/2010/main" val="81271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Times New Roman" panose="02020603050405020304" pitchFamily="18" charset="0"/>
              </a:defRPr>
            </a:lvl1pPr>
            <a:lvl2pPr marL="741363" indent="-284163" defTabSz="923925">
              <a:defRPr>
                <a:solidFill>
                  <a:schemeClr val="tx1"/>
                </a:solidFill>
                <a:latin typeface="Times New Roman" panose="02020603050405020304" pitchFamily="18" charset="0"/>
              </a:defRPr>
            </a:lvl2pPr>
            <a:lvl3pPr marL="1141413" indent="-227013" defTabSz="923925">
              <a:defRPr>
                <a:solidFill>
                  <a:schemeClr val="tx1"/>
                </a:solidFill>
                <a:latin typeface="Times New Roman" panose="02020603050405020304" pitchFamily="18" charset="0"/>
              </a:defRPr>
            </a:lvl3pPr>
            <a:lvl4pPr marL="1598613" indent="-227013" defTabSz="923925">
              <a:defRPr>
                <a:solidFill>
                  <a:schemeClr val="tx1"/>
                </a:solidFill>
                <a:latin typeface="Times New Roman" panose="02020603050405020304" pitchFamily="18" charset="0"/>
              </a:defRPr>
            </a:lvl4pPr>
            <a:lvl5pPr marL="2055813" indent="-227013" defTabSz="923925">
              <a:defRPr>
                <a:solidFill>
                  <a:schemeClr val="tx1"/>
                </a:solidFill>
                <a:latin typeface="Times New Roman" panose="02020603050405020304" pitchFamily="18" charset="0"/>
              </a:defRPr>
            </a:lvl5pPr>
            <a:lvl6pPr marL="2513013" indent="-227013" defTabSz="923925" eaLnBrk="0" fontAlgn="base" hangingPunct="0">
              <a:spcBef>
                <a:spcPct val="0"/>
              </a:spcBef>
              <a:spcAft>
                <a:spcPct val="0"/>
              </a:spcAft>
              <a:defRPr>
                <a:solidFill>
                  <a:schemeClr val="tx1"/>
                </a:solidFill>
                <a:latin typeface="Times New Roman" panose="02020603050405020304" pitchFamily="18" charset="0"/>
              </a:defRPr>
            </a:lvl6pPr>
            <a:lvl7pPr marL="2970213" indent="-227013" defTabSz="923925" eaLnBrk="0" fontAlgn="base" hangingPunct="0">
              <a:spcBef>
                <a:spcPct val="0"/>
              </a:spcBef>
              <a:spcAft>
                <a:spcPct val="0"/>
              </a:spcAft>
              <a:defRPr>
                <a:solidFill>
                  <a:schemeClr val="tx1"/>
                </a:solidFill>
                <a:latin typeface="Times New Roman" panose="02020603050405020304" pitchFamily="18" charset="0"/>
              </a:defRPr>
            </a:lvl7pPr>
            <a:lvl8pPr marL="3427413" indent="-227013" defTabSz="923925" eaLnBrk="0" fontAlgn="base" hangingPunct="0">
              <a:spcBef>
                <a:spcPct val="0"/>
              </a:spcBef>
              <a:spcAft>
                <a:spcPct val="0"/>
              </a:spcAft>
              <a:defRPr>
                <a:solidFill>
                  <a:schemeClr val="tx1"/>
                </a:solidFill>
                <a:latin typeface="Times New Roman" panose="02020603050405020304" pitchFamily="18" charset="0"/>
              </a:defRPr>
            </a:lvl8pPr>
            <a:lvl9pPr marL="3884613" indent="-227013" defTabSz="923925" eaLnBrk="0" fontAlgn="base" hangingPunct="0">
              <a:spcBef>
                <a:spcPct val="0"/>
              </a:spcBef>
              <a:spcAft>
                <a:spcPct val="0"/>
              </a:spcAft>
              <a:defRPr>
                <a:solidFill>
                  <a:schemeClr val="tx1"/>
                </a:solidFill>
                <a:latin typeface="Times New Roman" panose="02020603050405020304" pitchFamily="18" charset="0"/>
              </a:defRPr>
            </a:lvl9pPr>
          </a:lstStyle>
          <a:p>
            <a:fld id="{3EAC674F-7AFE-4580-B931-412DDAEB8580}" type="slidenum">
              <a:rPr lang="en-US" altLang="en-US">
                <a:solidFill>
                  <a:srgbClr val="000000"/>
                </a:solidFill>
                <a:latin typeface="Arial" panose="020B0604020202020204" pitchFamily="34" charset="0"/>
                <a:ea typeface="ＭＳ Ｐゴシック" panose="020B0600070205080204" pitchFamily="34" charset="-128"/>
              </a:rPr>
              <a:pPr/>
              <a:t>9</a:t>
            </a:fld>
            <a:endParaRPr lang="en-US" altLang="en-US">
              <a:solidFill>
                <a:srgbClr val="000000"/>
              </a:solidFill>
              <a:latin typeface="Arial" panose="020B0604020202020204" pitchFamily="34" charset="0"/>
              <a:ea typeface="ＭＳ Ｐゴシック" panose="020B0600070205080204" pitchFamily="34"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381000" y="4416425"/>
            <a:ext cx="6353175" cy="466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45000"/>
              </a:lnSpc>
            </a:pPr>
            <a:r>
              <a:rPr lang="en-US" altLang="en-US">
                <a:ea typeface="ＭＳ Ｐゴシック" panose="020B0600070205080204" pitchFamily="34" charset="-128"/>
              </a:rPr>
              <a:t>42,773 suicide deaths in 2014. Approximately 1,069,325 (1M+) suicide attempts (using 25:1 ratio). </a:t>
            </a:r>
          </a:p>
          <a:p>
            <a:pPr>
              <a:lnSpc>
                <a:spcPct val="145000"/>
              </a:lnSpc>
            </a:pPr>
            <a:r>
              <a:rPr lang="en-US" altLang="en-US">
                <a:ea typeface="ＭＳ Ｐゴシック" panose="020B0600070205080204" pitchFamily="34" charset="-128"/>
              </a:rPr>
              <a:t>The number of suicide deaths reflects only a small portion of the overall impact of suicidal behavior.</a:t>
            </a:r>
          </a:p>
          <a:p>
            <a:pPr>
              <a:lnSpc>
                <a:spcPct val="145000"/>
              </a:lnSpc>
            </a:pPr>
            <a:r>
              <a:rPr lang="en-US" altLang="en-US">
                <a:ea typeface="ＭＳ Ｐゴシック" panose="020B0600070205080204" pitchFamily="34" charset="-128"/>
              </a:rPr>
              <a:t>In younger age groups suicide attempts are more often impulsive and communicative in nature.  There are 3 female attempts for each male attempt.</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272758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E38F6-985F-4158-95A4-B719C2921E01}" type="slidenum">
              <a:rPr lang="en-US" smtClean="0"/>
              <a:pPr/>
              <a:t>12</a:t>
            </a:fld>
            <a:endParaRPr lang="en-US"/>
          </a:p>
        </p:txBody>
      </p:sp>
    </p:spTree>
    <p:extLst>
      <p:ext uri="{BB962C8B-B14F-4D97-AF65-F5344CB8AC3E}">
        <p14:creationId xmlns:p14="http://schemas.microsoft.com/office/powerpoint/2010/main" val="369623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1909B-19F8-4FB7-96A8-488B60BE4EEB}" type="slidenum">
              <a:rPr lang="en-US" smtClean="0"/>
              <a:pPr/>
              <a:t>14</a:t>
            </a:fld>
            <a:endParaRPr lang="en-US"/>
          </a:p>
        </p:txBody>
      </p:sp>
    </p:spTree>
    <p:extLst>
      <p:ext uri="{BB962C8B-B14F-4D97-AF65-F5344CB8AC3E}">
        <p14:creationId xmlns:p14="http://schemas.microsoft.com/office/powerpoint/2010/main" val="3353782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1 in 5 problem gamblers attempt suicide.  This is double the rate of any other addictive disorder.</a:t>
            </a:r>
          </a:p>
          <a:p>
            <a:endParaRPr lang="en-US" altLang="en-US"/>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cs typeface="Arial" panose="020B0604020202020204" pitchFamily="34" charset="0"/>
              </a:defRPr>
            </a:lvl1pPr>
            <a:lvl2pPr marL="755650" indent="-290513">
              <a:defRPr>
                <a:solidFill>
                  <a:schemeClr val="tx1"/>
                </a:solidFill>
                <a:latin typeface="Georgia" panose="02040502050405020303" pitchFamily="18" charset="0"/>
                <a:cs typeface="Arial" panose="020B0604020202020204" pitchFamily="34" charset="0"/>
              </a:defRPr>
            </a:lvl2pPr>
            <a:lvl3pPr marL="1163638" indent="-231775">
              <a:defRPr>
                <a:solidFill>
                  <a:schemeClr val="tx1"/>
                </a:solidFill>
                <a:latin typeface="Georgia" panose="02040502050405020303" pitchFamily="18" charset="0"/>
                <a:cs typeface="Arial" panose="020B0604020202020204" pitchFamily="34" charset="0"/>
              </a:defRPr>
            </a:lvl3pPr>
            <a:lvl4pPr marL="1630363" indent="-231775">
              <a:defRPr>
                <a:solidFill>
                  <a:schemeClr val="tx1"/>
                </a:solidFill>
                <a:latin typeface="Georgia" panose="02040502050405020303" pitchFamily="18" charset="0"/>
                <a:cs typeface="Arial" panose="020B0604020202020204" pitchFamily="34" charset="0"/>
              </a:defRPr>
            </a:lvl4pPr>
            <a:lvl5pPr marL="2095500" indent="-231775">
              <a:defRPr>
                <a:solidFill>
                  <a:schemeClr val="tx1"/>
                </a:solidFill>
                <a:latin typeface="Georgia" panose="02040502050405020303" pitchFamily="18"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fld id="{AF9B3A4B-0E77-4763-825B-61E8663F560D}"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extLst>
      <p:ext uri="{BB962C8B-B14F-4D97-AF65-F5344CB8AC3E}">
        <p14:creationId xmlns:p14="http://schemas.microsoft.com/office/powerpoint/2010/main" val="2803082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cs typeface="Arial" panose="020B0604020202020204" pitchFamily="34" charset="0"/>
              </a:defRPr>
            </a:lvl1pPr>
            <a:lvl2pPr marL="742950" indent="-285750">
              <a:defRPr>
                <a:solidFill>
                  <a:schemeClr val="tx1"/>
                </a:solidFill>
                <a:latin typeface="Georgia" panose="02040502050405020303" pitchFamily="18" charset="0"/>
                <a:cs typeface="Arial" panose="020B0604020202020204" pitchFamily="34" charset="0"/>
              </a:defRPr>
            </a:lvl2pPr>
            <a:lvl3pPr marL="1143000" indent="-228600">
              <a:defRPr>
                <a:solidFill>
                  <a:schemeClr val="tx1"/>
                </a:solidFill>
                <a:latin typeface="Georgia" panose="02040502050405020303" pitchFamily="18" charset="0"/>
                <a:cs typeface="Arial" panose="020B0604020202020204" pitchFamily="34" charset="0"/>
              </a:defRPr>
            </a:lvl3pPr>
            <a:lvl4pPr marL="1600200" indent="-228600">
              <a:defRPr>
                <a:solidFill>
                  <a:schemeClr val="tx1"/>
                </a:solidFill>
                <a:latin typeface="Georgia" panose="02040502050405020303" pitchFamily="18" charset="0"/>
                <a:cs typeface="Arial" panose="020B0604020202020204" pitchFamily="34" charset="0"/>
              </a:defRPr>
            </a:lvl4pPr>
            <a:lvl5pPr marL="2057400" indent="-228600">
              <a:defRPr>
                <a:solidFill>
                  <a:schemeClr val="tx1"/>
                </a:solidFill>
                <a:latin typeface="Georgia" panose="02040502050405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eorgia" panose="02040502050405020303" pitchFamily="18" charset="0"/>
                <a:cs typeface="Arial" panose="020B0604020202020204" pitchFamily="34" charset="0"/>
              </a:defRPr>
            </a:lvl9pPr>
          </a:lstStyle>
          <a:p>
            <a:fld id="{A54C595A-6C24-4A88-8443-2ABA8FA85D9A}"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770864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Strategy 1: Identify and Support People at Risk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Strategy 2: Promote Connectedness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Strategy 3: Strengthening Economic Supports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Operation Deep Dive- </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9C11D3A-BC50-49C4-ACBF-56A59C95422A}" type="slidenum">
              <a:rPr lang="en-US" smtClean="0"/>
              <a:t>17</a:t>
            </a:fld>
            <a:endParaRPr lang="en-US" dirty="0"/>
          </a:p>
        </p:txBody>
      </p:sp>
    </p:spTree>
    <p:extLst>
      <p:ext uri="{BB962C8B-B14F-4D97-AF65-F5344CB8AC3E}">
        <p14:creationId xmlns:p14="http://schemas.microsoft.com/office/powerpoint/2010/main" val="926081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pPr defTabSz="911226"/>
            <a:fld id="{F2999F56-EBD3-4E19-A597-84D6D998EC6E}" type="slidenum">
              <a:rPr lang="en-US" smtClean="0"/>
              <a:pPr defTabSz="911226"/>
              <a:t>18</a:t>
            </a:fld>
            <a:endParaRPr lang="en-US" dirty="0"/>
          </a:p>
        </p:txBody>
      </p:sp>
      <p:sp>
        <p:nvSpPr>
          <p:cNvPr id="114691" name="Rectangle 2"/>
          <p:cNvSpPr>
            <a:spLocks noGrp="1" noRot="1" noChangeAspect="1" noChangeArrowheads="1" noTextEdit="1"/>
          </p:cNvSpPr>
          <p:nvPr>
            <p:ph type="sldImg"/>
          </p:nvPr>
        </p:nvSpPr>
        <p:spPr>
          <a:xfrm>
            <a:off x="1143000" y="685800"/>
            <a:ext cx="4572000" cy="3429000"/>
          </a:xfrm>
          <a:ln/>
        </p:spPr>
      </p:sp>
      <p:sp>
        <p:nvSpPr>
          <p:cNvPr id="114692" name="Rectangle 3"/>
          <p:cNvSpPr>
            <a:spLocks noGrp="1" noChangeArrowheads="1"/>
          </p:cNvSpPr>
          <p:nvPr>
            <p:ph type="body" idx="1"/>
          </p:nvPr>
        </p:nvSpPr>
        <p:spPr>
          <a:xfrm>
            <a:off x="686421" y="4344025"/>
            <a:ext cx="5485158" cy="4116049"/>
          </a:xfrm>
          <a:noFill/>
        </p:spPr>
        <p:txBody>
          <a:bodyPr/>
          <a:lstStyle/>
          <a:p>
            <a:pPr eaLnBrk="1" hangingPunct="1"/>
            <a:endParaRPr lang="en-US" sz="1000" dirty="0"/>
          </a:p>
        </p:txBody>
      </p:sp>
    </p:spTree>
    <p:extLst>
      <p:ext uri="{BB962C8B-B14F-4D97-AF65-F5344CB8AC3E}">
        <p14:creationId xmlns:p14="http://schemas.microsoft.com/office/powerpoint/2010/main" val="3406828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912E05-27E8-4814-B9B5-69B786581838}" type="slidenum">
              <a:rPr lang="en-US" smtClean="0"/>
              <a:t>‹#›</a:t>
            </a:fld>
            <a:endParaRPr lang="en-US" dirty="0"/>
          </a:p>
        </p:txBody>
      </p:sp>
    </p:spTree>
    <p:extLst>
      <p:ext uri="{BB962C8B-B14F-4D97-AF65-F5344CB8AC3E}">
        <p14:creationId xmlns:p14="http://schemas.microsoft.com/office/powerpoint/2010/main" val="347830252"/>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a:solidFill>
                  <a:schemeClr val="accent1">
                    <a:lumMod val="50000"/>
                  </a:schemeClr>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80122" y="6538913"/>
            <a:ext cx="2057400" cy="365125"/>
          </a:xfrm>
        </p:spPr>
        <p:txBody>
          <a:bodyPr/>
          <a:lstStyle/>
          <a:p>
            <a:fld id="{2A912E05-27E8-4814-B9B5-69B786581838}" type="slidenum">
              <a:rPr lang="en-US" smtClean="0"/>
              <a:t>‹#›</a:t>
            </a:fld>
            <a:endParaRPr lang="en-US" dirty="0"/>
          </a:p>
        </p:txBody>
      </p:sp>
      <p:sp>
        <p:nvSpPr>
          <p:cNvPr id="7" name="Text Box 56">
            <a:extLst>
              <a:ext uri="{FF2B5EF4-FFF2-40B4-BE49-F238E27FC236}">
                <a16:creationId xmlns:a16="http://schemas.microsoft.com/office/drawing/2014/main" id="{706EF860-43E4-4167-9917-DBD07D3113F6}"/>
              </a:ext>
            </a:extLst>
          </p:cNvPr>
          <p:cNvSpPr txBox="1">
            <a:spLocks noChangeArrowheads="1"/>
          </p:cNvSpPr>
          <p:nvPr userDrawn="1"/>
        </p:nvSpPr>
        <p:spPr bwMode="auto">
          <a:xfrm>
            <a:off x="6748" y="6553199"/>
            <a:ext cx="9117407"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lumMod val="75000"/>
                  </a:schemeClr>
                </a:solidFill>
                <a:effectLst/>
                <a:latin typeface="Bell MT" panose="02020503060305020303" pitchFamily="18" charset="0"/>
              </a:rPr>
              <a:t>Helping People.  It’s who we are and what we do.</a:t>
            </a:r>
            <a:endParaRPr kumimoji="0" lang="en-US" altLang="en-US" sz="1800" b="0" i="0" u="none" strike="noStrike" cap="none" normalizeH="0" baseline="0" dirty="0">
              <a:ln>
                <a:noFill/>
              </a:ln>
              <a:solidFill>
                <a:schemeClr val="tx2">
                  <a:lumMod val="75000"/>
                </a:schemeClr>
              </a:solidFill>
              <a:effectLst/>
              <a:latin typeface="Arial" panose="020B0604020202020204" pitchFamily="34" charset="0"/>
            </a:endParaRPr>
          </a:p>
        </p:txBody>
      </p:sp>
      <p:sp>
        <p:nvSpPr>
          <p:cNvPr id="8" name="Rectangle 7">
            <a:extLst>
              <a:ext uri="{FF2B5EF4-FFF2-40B4-BE49-F238E27FC236}">
                <a16:creationId xmlns:a16="http://schemas.microsoft.com/office/drawing/2014/main" id="{502C1C8B-26A1-4F0F-8EA3-45EF86AFE1B5}"/>
              </a:ext>
            </a:extLst>
          </p:cNvPr>
          <p:cNvSpPr/>
          <p:nvPr userDrawn="1"/>
        </p:nvSpPr>
        <p:spPr>
          <a:xfrm>
            <a:off x="0" y="0"/>
            <a:ext cx="9144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01608941-AE36-4451-A39D-241B3D8E65B0}"/>
              </a:ext>
            </a:extLst>
          </p:cNvPr>
          <p:cNvCxnSpPr/>
          <p:nvPr userDrawn="1"/>
        </p:nvCxnSpPr>
        <p:spPr>
          <a:xfrm>
            <a:off x="1200458" y="1074467"/>
            <a:ext cx="6853382"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05222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912E05-27E8-4814-B9B5-69B786581838}" type="slidenum">
              <a:rPr lang="en-US" smtClean="0"/>
              <a:t>‹#›</a:t>
            </a:fld>
            <a:endParaRPr lang="en-US" dirty="0"/>
          </a:p>
        </p:txBody>
      </p:sp>
    </p:spTree>
    <p:extLst>
      <p:ext uri="{BB962C8B-B14F-4D97-AF65-F5344CB8AC3E}">
        <p14:creationId xmlns:p14="http://schemas.microsoft.com/office/powerpoint/2010/main" val="326306451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912E05-27E8-4814-B9B5-69B786581838}" type="slidenum">
              <a:rPr lang="en-US" smtClean="0"/>
              <a:t>‹#›</a:t>
            </a:fld>
            <a:endParaRPr lang="en-US" dirty="0"/>
          </a:p>
        </p:txBody>
      </p:sp>
      <p:sp>
        <p:nvSpPr>
          <p:cNvPr id="8" name="Text Box 56">
            <a:extLst>
              <a:ext uri="{FF2B5EF4-FFF2-40B4-BE49-F238E27FC236}">
                <a16:creationId xmlns:a16="http://schemas.microsoft.com/office/drawing/2014/main" id="{BE7EE9DA-3574-4CBC-9396-96746517EFD0}"/>
              </a:ext>
            </a:extLst>
          </p:cNvPr>
          <p:cNvSpPr txBox="1">
            <a:spLocks noChangeArrowheads="1"/>
          </p:cNvSpPr>
          <p:nvPr userDrawn="1"/>
        </p:nvSpPr>
        <p:spPr bwMode="auto">
          <a:xfrm>
            <a:off x="6748" y="6553199"/>
            <a:ext cx="9117407"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lumMod val="75000"/>
                  </a:schemeClr>
                </a:solidFill>
                <a:effectLst/>
                <a:latin typeface="Bell MT" panose="02020503060305020303" pitchFamily="18" charset="0"/>
              </a:rPr>
              <a:t>Helping People.  It’s who we are and what we do.</a:t>
            </a:r>
            <a:endParaRPr kumimoji="0" lang="en-US" altLang="en-US" sz="1800" b="0" i="0" u="none" strike="noStrike" cap="none" normalizeH="0" baseline="0" dirty="0">
              <a:ln>
                <a:noFill/>
              </a:ln>
              <a:solidFill>
                <a:schemeClr val="tx2">
                  <a:lumMod val="75000"/>
                </a:schemeClr>
              </a:solidFill>
              <a:effectLst/>
              <a:latin typeface="Arial" panose="020B0604020202020204" pitchFamily="34" charset="0"/>
            </a:endParaRPr>
          </a:p>
        </p:txBody>
      </p:sp>
      <p:sp>
        <p:nvSpPr>
          <p:cNvPr id="9" name="Rectangle 8">
            <a:extLst>
              <a:ext uri="{FF2B5EF4-FFF2-40B4-BE49-F238E27FC236}">
                <a16:creationId xmlns:a16="http://schemas.microsoft.com/office/drawing/2014/main" id="{8FF17168-837F-4FAC-BAF3-5D305C2ED409}"/>
              </a:ext>
            </a:extLst>
          </p:cNvPr>
          <p:cNvSpPr/>
          <p:nvPr userDrawn="1"/>
        </p:nvSpPr>
        <p:spPr>
          <a:xfrm>
            <a:off x="0" y="0"/>
            <a:ext cx="9144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4227184"/>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912E05-27E8-4814-B9B5-69B786581838}" type="slidenum">
              <a:rPr lang="en-US" smtClean="0"/>
              <a:t>‹#›</a:t>
            </a:fld>
            <a:endParaRPr lang="en-US" dirty="0"/>
          </a:p>
        </p:txBody>
      </p:sp>
      <p:sp>
        <p:nvSpPr>
          <p:cNvPr id="10" name="Text Box 56">
            <a:extLst>
              <a:ext uri="{FF2B5EF4-FFF2-40B4-BE49-F238E27FC236}">
                <a16:creationId xmlns:a16="http://schemas.microsoft.com/office/drawing/2014/main" id="{E65D3A1C-3261-49A4-A7AC-A9964F4D8231}"/>
              </a:ext>
            </a:extLst>
          </p:cNvPr>
          <p:cNvSpPr txBox="1">
            <a:spLocks noChangeArrowheads="1"/>
          </p:cNvSpPr>
          <p:nvPr userDrawn="1"/>
        </p:nvSpPr>
        <p:spPr bwMode="auto">
          <a:xfrm>
            <a:off x="6748" y="6553199"/>
            <a:ext cx="9117407"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lumMod val="75000"/>
                  </a:schemeClr>
                </a:solidFill>
                <a:effectLst/>
                <a:latin typeface="Bell MT" panose="02020503060305020303" pitchFamily="18" charset="0"/>
              </a:rPr>
              <a:t>Helping People.  It’s who we are and what we do.</a:t>
            </a:r>
            <a:endParaRPr kumimoji="0" lang="en-US" altLang="en-US" sz="1800" b="0" i="0" u="none" strike="noStrike" cap="none" normalizeH="0" baseline="0" dirty="0">
              <a:ln>
                <a:noFill/>
              </a:ln>
              <a:solidFill>
                <a:schemeClr val="tx2">
                  <a:lumMod val="75000"/>
                </a:schemeClr>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C94D5AB2-CA9C-4C44-8AF8-F5966315EDC6}"/>
              </a:ext>
            </a:extLst>
          </p:cNvPr>
          <p:cNvSpPr/>
          <p:nvPr userDrawn="1"/>
        </p:nvSpPr>
        <p:spPr>
          <a:xfrm>
            <a:off x="0" y="0"/>
            <a:ext cx="9144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1655895"/>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7666" y="413252"/>
            <a:ext cx="7886700" cy="1325563"/>
          </a:xfrm>
          <a:prstGeom prst="rect">
            <a:avLst/>
          </a:prstGeo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6960602" y="6553199"/>
            <a:ext cx="2057400" cy="365125"/>
          </a:xfrm>
        </p:spPr>
        <p:txBody>
          <a:bodyPr/>
          <a:lstStyle/>
          <a:p>
            <a:fld id="{2A912E05-27E8-4814-B9B5-69B786581838}" type="slidenum">
              <a:rPr lang="en-US" smtClean="0"/>
              <a:t>‹#›</a:t>
            </a:fld>
            <a:endParaRPr lang="en-US" dirty="0"/>
          </a:p>
        </p:txBody>
      </p:sp>
      <p:sp>
        <p:nvSpPr>
          <p:cNvPr id="6" name="Text Box 56">
            <a:extLst>
              <a:ext uri="{FF2B5EF4-FFF2-40B4-BE49-F238E27FC236}">
                <a16:creationId xmlns:a16="http://schemas.microsoft.com/office/drawing/2014/main" id="{1654919D-B26B-42EB-94F2-AC84D270924D}"/>
              </a:ext>
            </a:extLst>
          </p:cNvPr>
          <p:cNvSpPr txBox="1">
            <a:spLocks noChangeArrowheads="1"/>
          </p:cNvSpPr>
          <p:nvPr userDrawn="1"/>
        </p:nvSpPr>
        <p:spPr bwMode="auto">
          <a:xfrm>
            <a:off x="0" y="6553199"/>
            <a:ext cx="9144000"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lumMod val="75000"/>
                  </a:schemeClr>
                </a:solidFill>
                <a:effectLst/>
                <a:latin typeface="Bell MT" panose="02020503060305020303" pitchFamily="18" charset="0"/>
              </a:rPr>
              <a:t>Helping People.  It’s who we are and what we do.</a:t>
            </a:r>
            <a:endParaRPr kumimoji="0" lang="en-US" altLang="en-US" sz="1800" b="0" i="0" u="none" strike="noStrike" cap="none" normalizeH="0" baseline="0" dirty="0">
              <a:ln>
                <a:noFill/>
              </a:ln>
              <a:solidFill>
                <a:schemeClr val="tx2">
                  <a:lumMod val="75000"/>
                </a:schemeClr>
              </a:solidFill>
              <a:effectLst/>
              <a:latin typeface="Arial" panose="020B0604020202020204" pitchFamily="34" charset="0"/>
            </a:endParaRPr>
          </a:p>
        </p:txBody>
      </p:sp>
      <p:sp>
        <p:nvSpPr>
          <p:cNvPr id="7" name="Rectangle 6">
            <a:extLst>
              <a:ext uri="{FF2B5EF4-FFF2-40B4-BE49-F238E27FC236}">
                <a16:creationId xmlns:a16="http://schemas.microsoft.com/office/drawing/2014/main" id="{24763694-9234-48EE-B87B-AE053AB77915}"/>
              </a:ext>
            </a:extLst>
          </p:cNvPr>
          <p:cNvSpPr/>
          <p:nvPr userDrawn="1"/>
        </p:nvSpPr>
        <p:spPr>
          <a:xfrm>
            <a:off x="0" y="0"/>
            <a:ext cx="9144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C152FFF-FC19-41BB-BB29-4E754E4E439F}"/>
              </a:ext>
            </a:extLst>
          </p:cNvPr>
          <p:cNvCxnSpPr/>
          <p:nvPr userDrawn="1"/>
        </p:nvCxnSpPr>
        <p:spPr>
          <a:xfrm>
            <a:off x="1027666" y="1027907"/>
            <a:ext cx="6853382"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687957"/>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703929" y="6523036"/>
            <a:ext cx="2057400" cy="365125"/>
          </a:xfrm>
        </p:spPr>
        <p:txBody>
          <a:bodyPr/>
          <a:lstStyle/>
          <a:p>
            <a:fld id="{2A912E05-27E8-4814-B9B5-69B786581838}" type="slidenum">
              <a:rPr lang="en-US" smtClean="0"/>
              <a:t>‹#›</a:t>
            </a:fld>
            <a:endParaRPr lang="en-US" dirty="0"/>
          </a:p>
        </p:txBody>
      </p:sp>
      <p:sp>
        <p:nvSpPr>
          <p:cNvPr id="5" name="Text Box 56">
            <a:extLst>
              <a:ext uri="{FF2B5EF4-FFF2-40B4-BE49-F238E27FC236}">
                <a16:creationId xmlns:a16="http://schemas.microsoft.com/office/drawing/2014/main" id="{28B17A64-29E0-46D9-BEA6-8EDC327B93EE}"/>
              </a:ext>
            </a:extLst>
          </p:cNvPr>
          <p:cNvSpPr txBox="1">
            <a:spLocks noChangeArrowheads="1"/>
          </p:cNvSpPr>
          <p:nvPr userDrawn="1"/>
        </p:nvSpPr>
        <p:spPr bwMode="auto">
          <a:xfrm>
            <a:off x="0" y="6553199"/>
            <a:ext cx="9144000"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lumMod val="75000"/>
                  </a:schemeClr>
                </a:solidFill>
                <a:effectLst/>
                <a:latin typeface="Bell MT" panose="02020503060305020303" pitchFamily="18" charset="0"/>
              </a:rPr>
              <a:t>Helping People.  It’s who we are and what we do.</a:t>
            </a:r>
            <a:endParaRPr kumimoji="0" lang="en-US" altLang="en-US" sz="1800" b="0" i="0" u="none" strike="noStrike" cap="none" normalizeH="0" baseline="0" dirty="0">
              <a:ln>
                <a:noFill/>
              </a:ln>
              <a:solidFill>
                <a:schemeClr val="tx2">
                  <a:lumMod val="75000"/>
                </a:schemeClr>
              </a:solidFill>
              <a:effectLst/>
              <a:latin typeface="Arial" panose="020B0604020202020204" pitchFamily="34" charset="0"/>
            </a:endParaRPr>
          </a:p>
        </p:txBody>
      </p:sp>
      <p:sp>
        <p:nvSpPr>
          <p:cNvPr id="6" name="Rectangle 5">
            <a:extLst>
              <a:ext uri="{FF2B5EF4-FFF2-40B4-BE49-F238E27FC236}">
                <a16:creationId xmlns:a16="http://schemas.microsoft.com/office/drawing/2014/main" id="{119B4741-205C-41BC-8919-62CE723F5522}"/>
              </a:ext>
            </a:extLst>
          </p:cNvPr>
          <p:cNvSpPr/>
          <p:nvPr userDrawn="1"/>
        </p:nvSpPr>
        <p:spPr>
          <a:xfrm>
            <a:off x="0" y="0"/>
            <a:ext cx="9144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A6809548-8983-4067-AF54-BFDCC6819D46}"/>
              </a:ext>
            </a:extLst>
          </p:cNvPr>
          <p:cNvCxnSpPr/>
          <p:nvPr userDrawn="1"/>
        </p:nvCxnSpPr>
        <p:spPr>
          <a:xfrm>
            <a:off x="1246908" y="843751"/>
            <a:ext cx="6853382"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938226"/>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826918" y="6538913"/>
            <a:ext cx="2057400" cy="365125"/>
          </a:xfrm>
        </p:spPr>
        <p:txBody>
          <a:bodyPr/>
          <a:lstStyle/>
          <a:p>
            <a:fld id="{2A912E05-27E8-4814-B9B5-69B786581838}" type="slidenum">
              <a:rPr lang="en-US" smtClean="0"/>
              <a:t>‹#›</a:t>
            </a:fld>
            <a:endParaRPr lang="en-US" dirty="0"/>
          </a:p>
        </p:txBody>
      </p:sp>
      <p:sp>
        <p:nvSpPr>
          <p:cNvPr id="8" name="Text Box 56">
            <a:extLst>
              <a:ext uri="{FF2B5EF4-FFF2-40B4-BE49-F238E27FC236}">
                <a16:creationId xmlns:a16="http://schemas.microsoft.com/office/drawing/2014/main" id="{6BFCF1E7-D9A3-482E-B367-335A6694D9F8}"/>
              </a:ext>
            </a:extLst>
          </p:cNvPr>
          <p:cNvSpPr txBox="1">
            <a:spLocks noChangeArrowheads="1"/>
          </p:cNvSpPr>
          <p:nvPr userDrawn="1"/>
        </p:nvSpPr>
        <p:spPr bwMode="auto">
          <a:xfrm>
            <a:off x="0" y="6553199"/>
            <a:ext cx="9144000"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lumMod val="75000"/>
                  </a:schemeClr>
                </a:solidFill>
                <a:effectLst/>
                <a:latin typeface="Bell MT" panose="02020503060305020303" pitchFamily="18" charset="0"/>
              </a:rPr>
              <a:t>Helping People.  It’s who we are and what we do.</a:t>
            </a:r>
            <a:endParaRPr kumimoji="0" lang="en-US" altLang="en-US" sz="1800" b="0" i="0" u="none" strike="noStrike" cap="none" normalizeH="0" baseline="0" dirty="0">
              <a:ln>
                <a:noFill/>
              </a:ln>
              <a:solidFill>
                <a:schemeClr val="tx2">
                  <a:lumMod val="75000"/>
                </a:schemeClr>
              </a:solidFill>
              <a:effectLst/>
              <a:latin typeface="Arial" panose="020B0604020202020204" pitchFamily="34" charset="0"/>
            </a:endParaRPr>
          </a:p>
        </p:txBody>
      </p:sp>
      <p:sp>
        <p:nvSpPr>
          <p:cNvPr id="9" name="Rectangle 8">
            <a:extLst>
              <a:ext uri="{FF2B5EF4-FFF2-40B4-BE49-F238E27FC236}">
                <a16:creationId xmlns:a16="http://schemas.microsoft.com/office/drawing/2014/main" id="{4F3729D8-2839-442E-89AF-A82E9652569A}"/>
              </a:ext>
            </a:extLst>
          </p:cNvPr>
          <p:cNvSpPr/>
          <p:nvPr userDrawn="1"/>
        </p:nvSpPr>
        <p:spPr>
          <a:xfrm>
            <a:off x="0" y="0"/>
            <a:ext cx="9144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227B2367-C3B7-41E5-BB9D-190814E3C8BE}"/>
              </a:ext>
            </a:extLst>
          </p:cNvPr>
          <p:cNvCxnSpPr/>
          <p:nvPr userDrawn="1"/>
        </p:nvCxnSpPr>
        <p:spPr>
          <a:xfrm>
            <a:off x="1246908" y="843751"/>
            <a:ext cx="6853382"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16895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703929" y="6538913"/>
            <a:ext cx="2057400" cy="365125"/>
          </a:xfrm>
        </p:spPr>
        <p:txBody>
          <a:bodyPr/>
          <a:lstStyle/>
          <a:p>
            <a:fld id="{2A912E05-27E8-4814-B9B5-69B786581838}" type="slidenum">
              <a:rPr lang="en-US" smtClean="0"/>
              <a:t>‹#›</a:t>
            </a:fld>
            <a:endParaRPr lang="en-US" dirty="0"/>
          </a:p>
        </p:txBody>
      </p:sp>
      <p:sp>
        <p:nvSpPr>
          <p:cNvPr id="8" name="Text Box 56">
            <a:extLst>
              <a:ext uri="{FF2B5EF4-FFF2-40B4-BE49-F238E27FC236}">
                <a16:creationId xmlns:a16="http://schemas.microsoft.com/office/drawing/2014/main" id="{E0008D71-B493-4A3F-8F40-7F076F79548F}"/>
              </a:ext>
            </a:extLst>
          </p:cNvPr>
          <p:cNvSpPr txBox="1">
            <a:spLocks noChangeArrowheads="1"/>
          </p:cNvSpPr>
          <p:nvPr userDrawn="1"/>
        </p:nvSpPr>
        <p:spPr bwMode="auto">
          <a:xfrm>
            <a:off x="0" y="6553199"/>
            <a:ext cx="9144000"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lumMod val="75000"/>
                  </a:schemeClr>
                </a:solidFill>
                <a:effectLst/>
                <a:latin typeface="Bell MT" panose="02020503060305020303" pitchFamily="18" charset="0"/>
              </a:rPr>
              <a:t>Helping People.  It’s who we are and what we do.</a:t>
            </a:r>
            <a:endParaRPr kumimoji="0" lang="en-US" altLang="en-US" sz="1800" b="0" i="0" u="none" strike="noStrike" cap="none" normalizeH="0" baseline="0" dirty="0">
              <a:ln>
                <a:noFill/>
              </a:ln>
              <a:solidFill>
                <a:schemeClr val="tx2">
                  <a:lumMod val="75000"/>
                </a:schemeClr>
              </a:solidFill>
              <a:effectLst/>
              <a:latin typeface="Arial" panose="020B0604020202020204" pitchFamily="34" charset="0"/>
            </a:endParaRPr>
          </a:p>
        </p:txBody>
      </p:sp>
      <p:sp>
        <p:nvSpPr>
          <p:cNvPr id="9" name="Rectangle 8">
            <a:extLst>
              <a:ext uri="{FF2B5EF4-FFF2-40B4-BE49-F238E27FC236}">
                <a16:creationId xmlns:a16="http://schemas.microsoft.com/office/drawing/2014/main" id="{9690608E-364B-4065-8784-B36ED2239F16}"/>
              </a:ext>
            </a:extLst>
          </p:cNvPr>
          <p:cNvSpPr/>
          <p:nvPr userDrawn="1"/>
        </p:nvSpPr>
        <p:spPr>
          <a:xfrm>
            <a:off x="0" y="0"/>
            <a:ext cx="9144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F0414574-7ED0-4379-9257-DA0D15B94C01}"/>
              </a:ext>
            </a:extLst>
          </p:cNvPr>
          <p:cNvCxnSpPr/>
          <p:nvPr userDrawn="1"/>
        </p:nvCxnSpPr>
        <p:spPr>
          <a:xfrm>
            <a:off x="1246908" y="843751"/>
            <a:ext cx="6853382"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49525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4" name="Text Box 56">
            <a:extLst>
              <a:ext uri="{FF2B5EF4-FFF2-40B4-BE49-F238E27FC236}">
                <a16:creationId xmlns:a16="http://schemas.microsoft.com/office/drawing/2014/main" id="{B3E07673-1FD3-4F95-8368-891D0FD3ED6E}"/>
              </a:ext>
            </a:extLst>
          </p:cNvPr>
          <p:cNvSpPr txBox="1">
            <a:spLocks noChangeArrowheads="1"/>
          </p:cNvSpPr>
          <p:nvPr userDrawn="1"/>
        </p:nvSpPr>
        <p:spPr bwMode="auto">
          <a:xfrm>
            <a:off x="6748" y="6553199"/>
            <a:ext cx="9117407"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lumMod val="75000"/>
                  </a:schemeClr>
                </a:solidFill>
                <a:effectLst/>
                <a:latin typeface="Bell MT" panose="02020503060305020303" pitchFamily="18" charset="0"/>
              </a:rPr>
              <a:t>Helping People.  It’s who we are and what we do.</a:t>
            </a:r>
            <a:endParaRPr kumimoji="0" lang="en-US" altLang="en-US" sz="1800" b="0" i="0" u="none" strike="noStrike" cap="none" normalizeH="0" baseline="0" dirty="0">
              <a:ln>
                <a:noFill/>
              </a:ln>
              <a:solidFill>
                <a:schemeClr val="tx2">
                  <a:lumMod val="75000"/>
                </a:schemeClr>
              </a:solidFill>
              <a:effectLst/>
              <a:latin typeface="Arial" panose="020B0604020202020204" pitchFamily="34" charset="0"/>
            </a:endParaRPr>
          </a:p>
        </p:txBody>
      </p:sp>
      <p:sp>
        <p:nvSpPr>
          <p:cNvPr id="7" name="Rectangle 6">
            <a:extLst>
              <a:ext uri="{FF2B5EF4-FFF2-40B4-BE49-F238E27FC236}">
                <a16:creationId xmlns:a16="http://schemas.microsoft.com/office/drawing/2014/main" id="{83C8E9D6-E624-4892-8658-FFF54990628B}"/>
              </a:ext>
            </a:extLst>
          </p:cNvPr>
          <p:cNvSpPr/>
          <p:nvPr userDrawn="1"/>
        </p:nvSpPr>
        <p:spPr>
          <a:xfrm>
            <a:off x="0" y="0"/>
            <a:ext cx="9144000"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4167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7" name="Picture 10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6" y="0"/>
            <a:ext cx="1144205" cy="6553199"/>
          </a:xfrm>
          <a:prstGeom prst="rect">
            <a:avLst/>
          </a:prstGeom>
        </p:spPr>
      </p:pic>
      <p:sp>
        <p:nvSpPr>
          <p:cNvPr id="1049" name="Text Box 56"/>
          <p:cNvSpPr txBox="1">
            <a:spLocks noChangeArrowheads="1"/>
          </p:cNvSpPr>
          <p:nvPr/>
        </p:nvSpPr>
        <p:spPr bwMode="auto">
          <a:xfrm>
            <a:off x="6748" y="6553199"/>
            <a:ext cx="9117407" cy="304800"/>
          </a:xfrm>
          <a:prstGeom prst="rect">
            <a:avLst/>
          </a:prstGeom>
          <a:solidFill>
            <a:srgbClr val="2D4E6B">
              <a:alpha val="45000"/>
            </a:srgb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a:r>
              <a:rPr lang="en-US" altLang="en-US" sz="1400" dirty="0">
                <a:solidFill>
                  <a:srgbClr val="44546A">
                    <a:lumMod val="75000"/>
                  </a:srgbClr>
                </a:solidFill>
                <a:latin typeface="Bell MT" panose="02020503060305020303" pitchFamily="18" charset="0"/>
              </a:rPr>
              <a:t>Helping People.  It’s who we are and what we do.</a:t>
            </a:r>
            <a:endParaRPr lang="en-US" altLang="en-US" dirty="0">
              <a:solidFill>
                <a:srgbClr val="44546A">
                  <a:lumMod val="75000"/>
                </a:srgbClr>
              </a:solidFill>
              <a:latin typeface="Arial" panose="020B0604020202020204" pitchFamily="34" charset="0"/>
            </a:endParaRPr>
          </a:p>
        </p:txBody>
      </p:sp>
      <p:sp>
        <p:nvSpPr>
          <p:cNvPr id="1029" name="Text Box 49"/>
          <p:cNvSpPr txBox="1">
            <a:spLocks noChangeArrowheads="1"/>
          </p:cNvSpPr>
          <p:nvPr/>
        </p:nvSpPr>
        <p:spPr bwMode="auto">
          <a:xfrm>
            <a:off x="1150952" y="206535"/>
            <a:ext cx="1809750"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a:r>
              <a:rPr lang="en-US" altLang="en-US" sz="1600" b="1" dirty="0">
                <a:solidFill>
                  <a:srgbClr val="2D4E6B"/>
                </a:solidFill>
                <a:latin typeface="Times New Roman" panose="02020603050405020304" pitchFamily="18" charset="0"/>
              </a:rPr>
              <a:t>Steve </a:t>
            </a:r>
            <a:r>
              <a:rPr lang="en-US" altLang="en-US" sz="1600" b="1" dirty="0" err="1">
                <a:solidFill>
                  <a:srgbClr val="2D4E6B"/>
                </a:solidFill>
                <a:latin typeface="Times New Roman" panose="02020603050405020304" pitchFamily="18" charset="0"/>
              </a:rPr>
              <a:t>Sisolak</a:t>
            </a:r>
            <a:endParaRPr lang="en-US" altLang="en-US" sz="1600" b="1" dirty="0">
              <a:solidFill>
                <a:srgbClr val="2D4E6B"/>
              </a:solidFill>
              <a:latin typeface="Times New Roman" panose="02020603050405020304" pitchFamily="18" charset="0"/>
            </a:endParaRPr>
          </a:p>
          <a:p>
            <a:pPr algn="ctr"/>
            <a:r>
              <a:rPr lang="en-US" altLang="en-US" sz="1600" b="1" i="1" dirty="0">
                <a:solidFill>
                  <a:srgbClr val="2D4E6B"/>
                </a:solidFill>
                <a:latin typeface="Times New Roman" panose="02020603050405020304" pitchFamily="18" charset="0"/>
              </a:rPr>
              <a:t>Governor</a:t>
            </a:r>
            <a:endParaRPr lang="en-US" altLang="en-US" i="1" dirty="0">
              <a:solidFill>
                <a:prstClr val="black"/>
              </a:solidFill>
              <a:latin typeface="Arial" panose="020B0604020202020204" pitchFamily="34" charset="0"/>
            </a:endParaRPr>
          </a:p>
        </p:txBody>
      </p:sp>
      <p:sp>
        <p:nvSpPr>
          <p:cNvPr id="1030" name="Text Box 50"/>
          <p:cNvSpPr txBox="1">
            <a:spLocks noChangeArrowheads="1"/>
          </p:cNvSpPr>
          <p:nvPr/>
        </p:nvSpPr>
        <p:spPr bwMode="auto">
          <a:xfrm>
            <a:off x="7254886" y="206535"/>
            <a:ext cx="1811338" cy="7127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a:r>
              <a:rPr lang="en-US" altLang="en-US" sz="1600" b="1" dirty="0">
                <a:solidFill>
                  <a:srgbClr val="2D4E6B"/>
                </a:solidFill>
                <a:latin typeface="Times New Roman" panose="02020603050405020304" pitchFamily="18" charset="0"/>
              </a:rPr>
              <a:t>Richard Whitley</a:t>
            </a:r>
          </a:p>
          <a:p>
            <a:pPr algn="ctr"/>
            <a:r>
              <a:rPr lang="en-US" altLang="en-US" sz="1600" b="1" i="1" dirty="0">
                <a:solidFill>
                  <a:srgbClr val="2D4E6B"/>
                </a:solidFill>
                <a:latin typeface="Times New Roman" panose="02020603050405020304" pitchFamily="18" charset="0"/>
              </a:rPr>
              <a:t>Director</a:t>
            </a:r>
            <a:endParaRPr lang="en-US" altLang="en-US" i="1" dirty="0">
              <a:solidFill>
                <a:prstClr val="black"/>
              </a:solidFill>
              <a:latin typeface="Arial" panose="020B0604020202020204" pitchFamily="34" charset="0"/>
            </a:endParaRPr>
          </a:p>
        </p:txBody>
      </p:sp>
      <p:sp>
        <p:nvSpPr>
          <p:cNvPr id="1031" name="Text Box 52"/>
          <p:cNvSpPr txBox="1">
            <a:spLocks noChangeArrowheads="1"/>
          </p:cNvSpPr>
          <p:nvPr/>
        </p:nvSpPr>
        <p:spPr bwMode="auto">
          <a:xfrm>
            <a:off x="1239042" y="2005788"/>
            <a:ext cx="7885113" cy="33933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1" compatLnSpc="1">
            <a:prstTxWarp prst="textNoShape">
              <a:avLst/>
            </a:prstTxWarp>
          </a:bodyPr>
          <a:lstStyle/>
          <a:p>
            <a:pPr algn="ctr"/>
            <a:endParaRPr lang="en-US" altLang="en-US" sz="2200" dirty="0">
              <a:solidFill>
                <a:srgbClr val="5B9BD5">
                  <a:lumMod val="50000"/>
                </a:srgbClr>
              </a:solidFill>
              <a:latin typeface="Times New Roman" panose="02020603050405020304" pitchFamily="18" charset="0"/>
            </a:endParaRPr>
          </a:p>
          <a:p>
            <a:pPr algn="ctr"/>
            <a:endParaRPr lang="en-US" altLang="en-US" sz="2200" dirty="0">
              <a:solidFill>
                <a:srgbClr val="5B9BD5">
                  <a:lumMod val="50000"/>
                </a:srgbClr>
              </a:solidFill>
              <a:latin typeface="Times New Roman" panose="02020603050405020304" pitchFamily="18" charset="0"/>
            </a:endParaRPr>
          </a:p>
          <a:p>
            <a:pPr algn="ctr"/>
            <a:endParaRPr lang="en-US" altLang="en-US" sz="2200" dirty="0">
              <a:solidFill>
                <a:srgbClr val="5B9BD5">
                  <a:lumMod val="50000"/>
                </a:srgbClr>
              </a:solidFill>
              <a:latin typeface="Times New Roman" panose="02020603050405020304" pitchFamily="18" charset="0"/>
            </a:endParaRPr>
          </a:p>
          <a:p>
            <a:pPr algn="ctr"/>
            <a:r>
              <a:rPr lang="en-US" altLang="en-US" sz="2200" dirty="0">
                <a:solidFill>
                  <a:srgbClr val="5B9BD5">
                    <a:lumMod val="50000"/>
                  </a:srgbClr>
                </a:solidFill>
                <a:latin typeface="Times New Roman" panose="02020603050405020304" pitchFamily="18" charset="0"/>
              </a:rPr>
              <a:t>State of  Nevada </a:t>
            </a:r>
          </a:p>
          <a:p>
            <a:pPr algn="ctr"/>
            <a:r>
              <a:rPr lang="en-US" altLang="en-US" sz="3000" b="1" dirty="0">
                <a:solidFill>
                  <a:schemeClr val="tx2"/>
                </a:solidFill>
                <a:latin typeface="Times New Roman" panose="02020603050405020304" pitchFamily="18" charset="0"/>
              </a:rPr>
              <a:t>Department of Health and Human Services</a:t>
            </a:r>
          </a:p>
          <a:p>
            <a:pPr algn="ctr"/>
            <a:endParaRPr lang="en-US" altLang="en-US" sz="2400" b="1" dirty="0">
              <a:solidFill>
                <a:srgbClr val="44546A">
                  <a:lumMod val="60000"/>
                  <a:lumOff val="40000"/>
                </a:srgbClr>
              </a:solidFill>
              <a:latin typeface="Times New Roman" panose="02020603050405020304" pitchFamily="18" charset="0"/>
            </a:endParaRPr>
          </a:p>
          <a:p>
            <a:pPr algn="ctr"/>
            <a:r>
              <a:rPr lang="en-US" altLang="en-US" sz="2400" b="1" dirty="0">
                <a:solidFill>
                  <a:schemeClr val="tx2"/>
                </a:solidFill>
                <a:latin typeface="Times New Roman" panose="02020603050405020304" pitchFamily="18" charset="0"/>
                <a:cs typeface="Times New Roman" panose="02020603050405020304" pitchFamily="18" charset="0"/>
              </a:rPr>
              <a:t> </a:t>
            </a:r>
            <a:r>
              <a:rPr lang="en-US" sz="2400" b="1" dirty="0">
                <a:solidFill>
                  <a:schemeClr val="tx2"/>
                </a:solidFill>
                <a:latin typeface="Times New Roman" panose="02020603050405020304" pitchFamily="18" charset="0"/>
                <a:cs typeface="Times New Roman" panose="02020603050405020304" pitchFamily="18" charset="0"/>
              </a:rPr>
              <a:t>Increasing Connectedness to End Suicide </a:t>
            </a:r>
            <a:br>
              <a:rPr lang="en-US" sz="2400" b="1" dirty="0">
                <a:solidFill>
                  <a:schemeClr val="tx2"/>
                </a:solidFill>
                <a:latin typeface="Times New Roman" panose="02020603050405020304" pitchFamily="18" charset="0"/>
                <a:cs typeface="Times New Roman" panose="02020603050405020304" pitchFamily="18" charset="0"/>
              </a:rPr>
            </a:br>
            <a:r>
              <a:rPr lang="en-US" sz="2400" b="1" dirty="0">
                <a:solidFill>
                  <a:schemeClr val="tx2"/>
                </a:solidFill>
                <a:latin typeface="Times New Roman" panose="02020603050405020304" pitchFamily="18" charset="0"/>
                <a:cs typeface="Times New Roman" panose="02020603050405020304" pitchFamily="18" charset="0"/>
              </a:rPr>
              <a:t>Among Service Members, Veterans, </a:t>
            </a:r>
          </a:p>
          <a:p>
            <a:pPr algn="ctr"/>
            <a:r>
              <a:rPr lang="en-US" sz="2400" b="1" dirty="0">
                <a:solidFill>
                  <a:schemeClr val="tx2"/>
                </a:solidFill>
                <a:latin typeface="Times New Roman" panose="02020603050405020304" pitchFamily="18" charset="0"/>
                <a:cs typeface="Times New Roman" panose="02020603050405020304" pitchFamily="18" charset="0"/>
              </a:rPr>
              <a:t>and their Families in Nevada </a:t>
            </a:r>
            <a:r>
              <a:rPr lang="en-US" altLang="en-US" sz="2400" b="1" dirty="0">
                <a:solidFill>
                  <a:schemeClr val="tx2"/>
                </a:solidFill>
                <a:latin typeface="Times New Roman" panose="02020603050405020304" pitchFamily="18" charset="0"/>
                <a:cs typeface="Times New Roman" panose="02020603050405020304" pitchFamily="18" charset="0"/>
              </a:rPr>
              <a:t> </a:t>
            </a:r>
          </a:p>
          <a:p>
            <a:pPr algn="ctr"/>
            <a:r>
              <a:rPr lang="en-US" altLang="en-US" sz="2000" b="1" dirty="0">
                <a:solidFill>
                  <a:srgbClr val="44546A">
                    <a:lumMod val="60000"/>
                    <a:lumOff val="40000"/>
                  </a:srgbClr>
                </a:solidFill>
                <a:latin typeface="Times New Roman" panose="02020603050405020304" pitchFamily="18" charset="0"/>
              </a:rPr>
              <a:t>Office of Suicide Prevention</a:t>
            </a:r>
          </a:p>
          <a:p>
            <a:pPr algn="ctr"/>
            <a:r>
              <a:rPr lang="en-US" altLang="en-US" sz="2000" b="1" dirty="0">
                <a:solidFill>
                  <a:srgbClr val="44546A">
                    <a:lumMod val="60000"/>
                    <a:lumOff val="40000"/>
                  </a:srgbClr>
                </a:solidFill>
                <a:latin typeface="Times New Roman" panose="02020603050405020304" pitchFamily="18" charset="0"/>
              </a:rPr>
              <a:t>Misty Vaughan Allen, MA</a:t>
            </a:r>
          </a:p>
          <a:p>
            <a:pPr algn="ctr"/>
            <a:r>
              <a:rPr lang="en-US" altLang="en-US" sz="2000" b="1" dirty="0">
                <a:solidFill>
                  <a:srgbClr val="44546A">
                    <a:lumMod val="60000"/>
                    <a:lumOff val="40000"/>
                  </a:srgbClr>
                </a:solidFill>
                <a:latin typeface="Times New Roman" panose="02020603050405020304" pitchFamily="18" charset="0"/>
              </a:rPr>
              <a:t>Suicide Prevention Coordinator  </a:t>
            </a:r>
          </a:p>
          <a:p>
            <a:pPr algn="ctr"/>
            <a:r>
              <a:rPr lang="en-US" altLang="en-US" sz="2200" dirty="0">
                <a:solidFill>
                  <a:schemeClr val="tx2"/>
                </a:solidFill>
                <a:latin typeface="Times New Roman" panose="02020603050405020304" pitchFamily="18" charset="0"/>
              </a:rPr>
              <a:t>December 10</a:t>
            </a:r>
            <a:r>
              <a:rPr lang="en-US" altLang="en-US" sz="2200" baseline="30000" dirty="0">
                <a:solidFill>
                  <a:schemeClr val="tx2"/>
                </a:solidFill>
                <a:latin typeface="Times New Roman" panose="02020603050405020304" pitchFamily="18" charset="0"/>
              </a:rPr>
              <a:t>th</a:t>
            </a:r>
            <a:r>
              <a:rPr lang="en-US" altLang="en-US" sz="2200" dirty="0">
                <a:solidFill>
                  <a:schemeClr val="tx2"/>
                </a:solidFill>
                <a:latin typeface="Times New Roman" panose="02020603050405020304" pitchFamily="18" charset="0"/>
              </a:rPr>
              <a:t>, 2019</a:t>
            </a:r>
          </a:p>
          <a:p>
            <a:pPr algn="ctr"/>
            <a:endParaRPr lang="en-US" altLang="en-US" sz="2000" dirty="0">
              <a:solidFill>
                <a:schemeClr val="tx2"/>
              </a:solidFill>
              <a:latin typeface="Times New Roman" panose="02020603050405020304" pitchFamily="18" charset="0"/>
            </a:endParaRPr>
          </a:p>
          <a:p>
            <a:pPr algn="ctr"/>
            <a:r>
              <a:rPr lang="en-US" altLang="en-US" sz="2200" dirty="0">
                <a:solidFill>
                  <a:schemeClr val="tx2"/>
                </a:solidFill>
                <a:latin typeface="Times New Roman" panose="02020603050405020304" pitchFamily="18" charset="0"/>
              </a:rPr>
              <a:t>Division of Public and Behavioral Health</a:t>
            </a:r>
          </a:p>
          <a:p>
            <a:pPr algn="ctr"/>
            <a:r>
              <a:rPr lang="en-US" altLang="en-US" sz="2400" dirty="0">
                <a:solidFill>
                  <a:schemeClr val="tx2"/>
                </a:solidFill>
                <a:latin typeface="Times New Roman" panose="02020603050405020304" pitchFamily="18" charset="0"/>
              </a:rPr>
              <a:t>Administrator, </a:t>
            </a:r>
            <a:r>
              <a:rPr lang="en-US" sz="2400" dirty="0">
                <a:solidFill>
                  <a:schemeClr val="tx2"/>
                </a:solidFill>
                <a:latin typeface="Times New Roman" panose="02020603050405020304" pitchFamily="18" charset="0"/>
                <a:cs typeface="Times New Roman" panose="02020603050405020304" pitchFamily="18" charset="0"/>
              </a:rPr>
              <a:t>Lisa Sherych</a:t>
            </a:r>
            <a:endParaRPr lang="en-US" altLang="en-US" sz="2400" dirty="0">
              <a:solidFill>
                <a:schemeClr val="tx2"/>
              </a:solidFill>
              <a:latin typeface="Times New Roman" panose="02020603050405020304" pitchFamily="18" charset="0"/>
              <a:cs typeface="Times New Roman" panose="02020603050405020304" pitchFamily="18" charset="0"/>
            </a:endParaRPr>
          </a:p>
        </p:txBody>
      </p:sp>
      <p:cxnSp>
        <p:nvCxnSpPr>
          <p:cNvPr id="1039" name="Straight Connector 1038"/>
          <p:cNvCxnSpPr/>
          <p:nvPr/>
        </p:nvCxnSpPr>
        <p:spPr>
          <a:xfrm>
            <a:off x="1715320" y="2909916"/>
            <a:ext cx="6853382" cy="0"/>
          </a:xfrm>
          <a:prstGeom prst="line">
            <a:avLst/>
          </a:prstGeom>
          <a:ln w="25400" cap="sq">
            <a:solidFill>
              <a:schemeClr val="accent5">
                <a:lumMod val="50000"/>
              </a:schemeClr>
            </a:solidFill>
            <a:headEnd type="diamond" w="med" len="lg"/>
            <a:tailEnd type="diamond" w="med" len="lg"/>
          </a:ln>
        </p:spPr>
        <p:style>
          <a:lnRef idx="1">
            <a:schemeClr val="accent1"/>
          </a:lnRef>
          <a:fillRef idx="0">
            <a:schemeClr val="accent1"/>
          </a:fillRef>
          <a:effectRef idx="0">
            <a:schemeClr val="accent1"/>
          </a:effectRef>
          <a:fontRef idx="minor">
            <a:schemeClr val="tx1"/>
          </a:fontRef>
        </p:style>
      </p:cxnSp>
      <p:pic>
        <p:nvPicPr>
          <p:cNvPr id="1050" name="Picture 10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8573" y="206535"/>
            <a:ext cx="1638442" cy="1592718"/>
          </a:xfrm>
          <a:prstGeom prst="rect">
            <a:avLst/>
          </a:prstGeom>
        </p:spPr>
      </p:pic>
      <p:cxnSp>
        <p:nvCxnSpPr>
          <p:cNvPr id="1046" name="Straight Connector 1045"/>
          <p:cNvCxnSpPr>
            <a:cxnSpLocks/>
          </p:cNvCxnSpPr>
          <p:nvPr/>
        </p:nvCxnSpPr>
        <p:spPr>
          <a:xfrm>
            <a:off x="0" y="6553199"/>
            <a:ext cx="9144000" cy="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051" name="Picture 105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6722" y="4383043"/>
            <a:ext cx="1429502" cy="1920227"/>
          </a:xfrm>
          <a:prstGeom prst="rect">
            <a:avLst/>
          </a:prstGeom>
        </p:spPr>
      </p:pic>
      <p:sp>
        <p:nvSpPr>
          <p:cNvPr id="1032" name="Rectangle 1031"/>
          <p:cNvSpPr/>
          <p:nvPr/>
        </p:nvSpPr>
        <p:spPr>
          <a:xfrm>
            <a:off x="6746" y="0"/>
            <a:ext cx="9126141" cy="685800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a:solidFill>
                <a:prstClr val="white"/>
              </a:solidFill>
            </a:endParaRPr>
          </a:p>
        </p:txBody>
      </p:sp>
      <p:cxnSp>
        <p:nvCxnSpPr>
          <p:cNvPr id="1035" name="Straight Connector 1034"/>
          <p:cNvCxnSpPr>
            <a:cxnSpLocks/>
          </p:cNvCxnSpPr>
          <p:nvPr/>
        </p:nvCxnSpPr>
        <p:spPr>
          <a:xfrm flipH="1">
            <a:off x="1150950" y="0"/>
            <a:ext cx="2" cy="6553199"/>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662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A68A-165E-42AF-838D-3DECBA79B593}"/>
              </a:ext>
            </a:extLst>
          </p:cNvPr>
          <p:cNvSpPr>
            <a:spLocks noGrp="1"/>
          </p:cNvSpPr>
          <p:nvPr>
            <p:ph type="title"/>
          </p:nvPr>
        </p:nvSpPr>
        <p:spPr/>
        <p:txBody>
          <a:bodyPr/>
          <a:lstStyle/>
          <a:p>
            <a:pPr>
              <a:defRPr/>
            </a:pPr>
            <a:r>
              <a:rPr lang="en-US" b="1" dirty="0">
                <a:solidFill>
                  <a:schemeClr val="tx1"/>
                </a:solidFill>
                <a:latin typeface="Verdana" panose="020B0604030504040204" pitchFamily="34" charset="0"/>
                <a:ea typeface="Verdana" panose="020B0604030504040204" pitchFamily="34" charset="0"/>
              </a:rPr>
              <a:t>Vital Signs Report, 2018</a:t>
            </a:r>
          </a:p>
        </p:txBody>
      </p:sp>
      <p:pic>
        <p:nvPicPr>
          <p:cNvPr id="29699" name="Content Placeholder 3">
            <a:extLst>
              <a:ext uri="{FF2B5EF4-FFF2-40B4-BE49-F238E27FC236}">
                <a16:creationId xmlns:a16="http://schemas.microsoft.com/office/drawing/2014/main" id="{CE0BBEFD-4600-4B85-AC1F-8E2A0A73F2A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68676" y="1151716"/>
            <a:ext cx="8346674" cy="5428816"/>
          </a:xfrm>
        </p:spPr>
      </p:pic>
      <p:pic>
        <p:nvPicPr>
          <p:cNvPr id="29700" name="Picture 4">
            <a:extLst>
              <a:ext uri="{FF2B5EF4-FFF2-40B4-BE49-F238E27FC236}">
                <a16:creationId xmlns:a16="http://schemas.microsoft.com/office/drawing/2014/main" id="{B329A035-E755-4FA9-8CFE-4FA0EEA61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724" y="4615013"/>
            <a:ext cx="2169276" cy="160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AFD27E-F6EE-4A12-8534-DBDC952E5342}"/>
              </a:ext>
            </a:extLst>
          </p:cNvPr>
          <p:cNvPicPr/>
          <p:nvPr/>
        </p:nvPicPr>
        <p:blipFill rotWithShape="1">
          <a:blip r:embed="rId2" cstate="print">
            <a:extLst>
              <a:ext uri="{28A0092B-C50C-407E-A947-70E740481C1C}">
                <a14:useLocalDpi xmlns:a14="http://schemas.microsoft.com/office/drawing/2010/main" val="0"/>
              </a:ext>
            </a:extLst>
          </a:blip>
          <a:srcRect b="5956"/>
          <a:stretch/>
        </p:blipFill>
        <p:spPr bwMode="auto">
          <a:xfrm>
            <a:off x="482598" y="1927826"/>
            <a:ext cx="8178799" cy="3550987"/>
          </a:xfrm>
          <a:prstGeom prst="rect">
            <a:avLst/>
          </a:prstGeom>
          <a:noFill/>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44264E8E-38FC-4544-9A5B-E9760BFC8971}"/>
              </a:ext>
            </a:extLst>
          </p:cNvPr>
          <p:cNvSpPr>
            <a:spLocks noGrp="1"/>
          </p:cNvSpPr>
          <p:nvPr>
            <p:ph type="sldNum" sz="quarter" idx="12"/>
          </p:nvPr>
        </p:nvSpPr>
        <p:spPr>
          <a:xfrm>
            <a:off x="6457950" y="6356350"/>
            <a:ext cx="2057400" cy="365125"/>
          </a:xfrm>
        </p:spPr>
        <p:txBody>
          <a:bodyPr>
            <a:normAutofit/>
          </a:bodyPr>
          <a:lstStyle/>
          <a:p>
            <a:pPr>
              <a:spcAft>
                <a:spcPts val="600"/>
              </a:spcAft>
            </a:pPr>
            <a:fld id="{2A912E05-27E8-4814-B9B5-69B786581838}" type="slidenum">
              <a:rPr lang="en-US" smtClean="0"/>
              <a:pPr>
                <a:spcAft>
                  <a:spcPts val="600"/>
                </a:spcAft>
              </a:pPr>
              <a:t>11</a:t>
            </a:fld>
            <a:endParaRPr lang="en-US"/>
          </a:p>
        </p:txBody>
      </p:sp>
      <p:sp>
        <p:nvSpPr>
          <p:cNvPr id="4" name="Rectangle 3">
            <a:extLst>
              <a:ext uri="{FF2B5EF4-FFF2-40B4-BE49-F238E27FC236}">
                <a16:creationId xmlns:a16="http://schemas.microsoft.com/office/drawing/2014/main" id="{240D6CCB-CBB1-4860-8E25-3631A54DB1AA}"/>
              </a:ext>
            </a:extLst>
          </p:cNvPr>
          <p:cNvSpPr/>
          <p:nvPr/>
        </p:nvSpPr>
        <p:spPr>
          <a:xfrm>
            <a:off x="568171" y="316983"/>
            <a:ext cx="8309499" cy="400110"/>
          </a:xfrm>
          <a:prstGeom prst="rect">
            <a:avLst/>
          </a:prstGeom>
        </p:spPr>
        <p:txBody>
          <a:bodyPr wrap="square">
            <a:spAutoFit/>
          </a:bodyPr>
          <a:lstStyle/>
          <a:p>
            <a:r>
              <a:rPr lang="en-US" sz="2000" b="1" dirty="0">
                <a:latin typeface="Verdana" panose="020B0604030504040204" pitchFamily="34" charset="0"/>
                <a:ea typeface="Verdana" panose="020B0604030504040204" pitchFamily="34" charset="0"/>
                <a:cs typeface="Times New Roman" panose="02020603050405020304" pitchFamily="18" charset="0"/>
              </a:rPr>
              <a:t>Veteran Suicide Rate per 100,000 Population 2013-2017 </a:t>
            </a:r>
            <a:endParaRPr lang="en-US" sz="200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3478427"/>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5562600"/>
            <a:ext cx="2743200" cy="533400"/>
          </a:xfrm>
        </p:spPr>
        <p:txBody>
          <a:bodyPr>
            <a:normAutofit fontScale="55000" lnSpcReduction="20000"/>
          </a:bodyPr>
          <a:lstStyle/>
          <a:p>
            <a:pPr algn="l"/>
            <a:r>
              <a:rPr lang="en-US" b="1" dirty="0">
                <a:solidFill>
                  <a:srgbClr val="0070C0"/>
                </a:solidFill>
                <a:latin typeface="Times New Roman" pitchFamily="18" charset="0"/>
                <a:cs typeface="Times New Roman" pitchFamily="18" charset="0"/>
              </a:rPr>
              <a:t>Luana J. Ritch, PhD</a:t>
            </a:r>
          </a:p>
          <a:p>
            <a:pPr algn="l"/>
            <a:r>
              <a:rPr lang="en-US" b="1" dirty="0">
                <a:solidFill>
                  <a:srgbClr val="0070C0"/>
                </a:solidFill>
                <a:latin typeface="Times New Roman" pitchFamily="18" charset="0"/>
                <a:cs typeface="Times New Roman" pitchFamily="18" charset="0"/>
              </a:rPr>
              <a:t>Mental Health Services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295400"/>
            <a:ext cx="6705600" cy="3694035"/>
          </a:xfrm>
          <a:prstGeom prst="rect">
            <a:avLst/>
          </a:prstGeom>
        </p:spPr>
      </p:pic>
      <p:sp>
        <p:nvSpPr>
          <p:cNvPr id="2" name="Title 1"/>
          <p:cNvSpPr>
            <a:spLocks noGrp="1"/>
          </p:cNvSpPr>
          <p:nvPr>
            <p:ph type="ctrTitle"/>
          </p:nvPr>
        </p:nvSpPr>
        <p:spPr>
          <a:xfrm>
            <a:off x="1219200" y="381000"/>
            <a:ext cx="6705600" cy="914400"/>
          </a:xfrm>
          <a:solidFill>
            <a:schemeClr val="tx2">
              <a:lumMod val="20000"/>
              <a:lumOff val="80000"/>
            </a:schemeClr>
          </a:solidFill>
        </p:spPr>
        <p:txBody>
          <a:bodyPr>
            <a:noAutofit/>
          </a:bodyPr>
          <a:lstStyle/>
          <a:p>
            <a:r>
              <a:rPr lang="en-US" sz="2800" dirty="0">
                <a:latin typeface="Rockwell" pitchFamily="18" charset="0"/>
              </a:rPr>
              <a:t>Suicide Mortality of Nevada</a:t>
            </a:r>
            <a:br>
              <a:rPr lang="en-US" sz="2800" dirty="0">
                <a:latin typeface="Rockwell" pitchFamily="18" charset="0"/>
              </a:rPr>
            </a:br>
            <a:r>
              <a:rPr lang="en-US" sz="2800" dirty="0">
                <a:latin typeface="Rockwell" pitchFamily="18" charset="0"/>
              </a:rPr>
              <a:t>Veterans, 2008-2010</a:t>
            </a:r>
          </a:p>
        </p:txBody>
      </p:sp>
      <p:sp>
        <p:nvSpPr>
          <p:cNvPr id="5" name="TextBox 4"/>
          <p:cNvSpPr txBox="1"/>
          <p:nvPr/>
        </p:nvSpPr>
        <p:spPr>
          <a:xfrm>
            <a:off x="762000" y="2133600"/>
            <a:ext cx="7696200" cy="1200329"/>
          </a:xfrm>
          <a:prstGeom prst="rect">
            <a:avLst/>
          </a:prstGeom>
          <a:solidFill>
            <a:schemeClr val="tx2">
              <a:lumMod val="40000"/>
              <a:lumOff val="60000"/>
            </a:schemeClr>
          </a:solidFill>
        </p:spPr>
        <p:txBody>
          <a:bodyPr wrap="square" rtlCol="0">
            <a:spAutoFit/>
          </a:bodyPr>
          <a:lstStyle/>
          <a:p>
            <a:pPr algn="ctr"/>
            <a:r>
              <a:rPr lang="en-US" sz="3600" b="1" dirty="0">
                <a:solidFill>
                  <a:srgbClr val="C00000"/>
                </a:solidFill>
                <a:latin typeface="Rockwell Extra Bold" pitchFamily="18" charset="0"/>
              </a:rPr>
              <a:t>NEVADA ACTION PLAN FOR PREVENTION</a:t>
            </a:r>
          </a:p>
        </p:txBody>
      </p:sp>
    </p:spTree>
    <p:extLst>
      <p:ext uri="{BB962C8B-B14F-4D97-AF65-F5344CB8AC3E}">
        <p14:creationId xmlns:p14="http://schemas.microsoft.com/office/powerpoint/2010/main" val="3336202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09"/>
          <p:cNvSpPr txBox="1"/>
          <p:nvPr/>
        </p:nvSpPr>
        <p:spPr>
          <a:xfrm>
            <a:off x="3721202" y="375925"/>
            <a:ext cx="5665400" cy="461665"/>
          </a:xfrm>
          <a:prstGeom prst="rect">
            <a:avLst/>
          </a:prstGeom>
          <a:noFill/>
        </p:spPr>
        <p:txBody>
          <a:bodyPr wrap="square" rtlCol="0">
            <a:spAutoFit/>
          </a:bodyPr>
          <a:lstStyle/>
          <a:p>
            <a:r>
              <a:rPr lang="en-US" sz="2400" b="1" dirty="0">
                <a:latin typeface="Verdana" panose="020B0604030504040204" pitchFamily="34" charset="0"/>
                <a:ea typeface="Verdana" panose="020B0604030504040204" pitchFamily="34" charset="0"/>
                <a:cs typeface="Roboto Black" panose="02000000000000000000" pitchFamily="2" charset="0"/>
              </a:rPr>
              <a:t>Summary</a:t>
            </a:r>
            <a:endParaRPr lang="en-US" sz="2400" b="1" dirty="0">
              <a:solidFill>
                <a:schemeClr val="accent1"/>
              </a:solidFill>
              <a:latin typeface="Verdana" panose="020B0604030504040204" pitchFamily="34" charset="0"/>
              <a:ea typeface="Verdana" panose="020B0604030504040204" pitchFamily="34" charset="0"/>
              <a:cs typeface="Roboto Black" panose="02000000000000000000" pitchFamily="2" charset="0"/>
            </a:endParaRPr>
          </a:p>
        </p:txBody>
      </p:sp>
      <p:sp>
        <p:nvSpPr>
          <p:cNvPr id="55" name="Content Placeholder 2">
            <a:extLst>
              <a:ext uri="{FF2B5EF4-FFF2-40B4-BE49-F238E27FC236}">
                <a16:creationId xmlns:a16="http://schemas.microsoft.com/office/drawing/2014/main" id="{5918465C-6E8F-4E49-8C54-51C08157F87E}"/>
              </a:ext>
            </a:extLst>
          </p:cNvPr>
          <p:cNvSpPr txBox="1">
            <a:spLocks/>
          </p:cNvSpPr>
          <p:nvPr/>
        </p:nvSpPr>
        <p:spPr>
          <a:xfrm>
            <a:off x="399495" y="994299"/>
            <a:ext cx="7417568" cy="44180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Suicide prevention is a </a:t>
            </a:r>
            <a:r>
              <a:rPr lang="en-US" sz="1800" b="1" dirty="0">
                <a:solidFill>
                  <a:srgbClr val="0194D3"/>
                </a:solidFill>
              </a:rPr>
              <a:t>priority.</a:t>
            </a:r>
            <a:endParaRPr lang="en-US" sz="2100" dirty="0"/>
          </a:p>
          <a:p>
            <a:r>
              <a:rPr lang="en-US" sz="2100" dirty="0"/>
              <a:t>Facilitating lethal means safety among at-risk patients is an </a:t>
            </a:r>
            <a:r>
              <a:rPr lang="en-US" sz="1800" b="1" dirty="0">
                <a:solidFill>
                  <a:srgbClr val="0194D3"/>
                </a:solidFill>
              </a:rPr>
              <a:t>essential</a:t>
            </a:r>
            <a:r>
              <a:rPr lang="en-US" sz="2100" dirty="0"/>
              <a:t>, evidence-based component of effective prevention programs.</a:t>
            </a:r>
          </a:p>
          <a:p>
            <a:r>
              <a:rPr lang="en-US" sz="2100" dirty="0"/>
              <a:t>Use the </a:t>
            </a:r>
            <a:r>
              <a:rPr lang="en-US" sz="1800" b="1" dirty="0">
                <a:solidFill>
                  <a:srgbClr val="0194D3"/>
                </a:solidFill>
              </a:rPr>
              <a:t>data </a:t>
            </a:r>
            <a:r>
              <a:rPr lang="en-US" sz="2100" dirty="0"/>
              <a:t>to inform your efforts.</a:t>
            </a:r>
          </a:p>
          <a:p>
            <a:r>
              <a:rPr lang="en-US" sz="2100" dirty="0"/>
              <a:t>Don’t be afraid to </a:t>
            </a:r>
            <a:r>
              <a:rPr lang="en-US" sz="1800" b="1" dirty="0">
                <a:solidFill>
                  <a:srgbClr val="0194D3"/>
                </a:solidFill>
              </a:rPr>
              <a:t>innovate</a:t>
            </a:r>
            <a:r>
              <a:rPr lang="en-US" sz="2100" b="1" dirty="0">
                <a:solidFill>
                  <a:srgbClr val="0194D3"/>
                </a:solidFill>
              </a:rPr>
              <a:t> </a:t>
            </a:r>
            <a:r>
              <a:rPr lang="en-US" sz="2100" dirty="0"/>
              <a:t>and think outside the box, both in one-on-one conversations and in programming/policy interventions.</a:t>
            </a:r>
          </a:p>
          <a:p>
            <a:r>
              <a:rPr lang="en-US" sz="2100" dirty="0"/>
              <a:t>The conversation requires </a:t>
            </a:r>
            <a:r>
              <a:rPr lang="en-US" sz="1800" b="1" dirty="0">
                <a:solidFill>
                  <a:srgbClr val="0194D3"/>
                </a:solidFill>
              </a:rPr>
              <a:t>practice</a:t>
            </a:r>
            <a:r>
              <a:rPr lang="en-US" sz="2100" dirty="0">
                <a:latin typeface="Times New Roman" panose="02020603050405020304" pitchFamily="18" charset="0"/>
                <a:cs typeface="Times New Roman" panose="02020603050405020304" pitchFamily="18" charset="0"/>
              </a:rPr>
              <a:t>—</a:t>
            </a:r>
            <a:r>
              <a:rPr lang="en-US" sz="2100" dirty="0"/>
              <a:t>resources and training materials are available to help.</a:t>
            </a:r>
          </a:p>
        </p:txBody>
      </p:sp>
      <p:pic>
        <p:nvPicPr>
          <p:cNvPr id="4" name="Picture Placeholder 2" descr="VA Logo.png">
            <a:extLst>
              <a:ext uri="{FF2B5EF4-FFF2-40B4-BE49-F238E27FC236}">
                <a16:creationId xmlns:a16="http://schemas.microsoft.com/office/drawing/2014/main" id="{39C741E4-F4D6-48AA-A55D-07AC710EF6A0}"/>
              </a:ext>
            </a:extLst>
          </p:cNvPr>
          <p:cNvPicPr>
            <a:picLocks noChangeAspect="1"/>
          </p:cNvPicPr>
          <p:nvPr/>
        </p:nvPicPr>
        <p:blipFill>
          <a:blip r:embed="rId2">
            <a:extLst>
              <a:ext uri="{28A0092B-C50C-407E-A947-70E740481C1C}">
                <a14:useLocalDpi xmlns:a14="http://schemas.microsoft.com/office/drawing/2010/main" val="0"/>
              </a:ext>
            </a:extLst>
          </a:blip>
          <a:srcRect t="11052" b="11052"/>
          <a:stretch>
            <a:fillRect/>
          </a:stretch>
        </p:blipFill>
        <p:spPr>
          <a:xfrm>
            <a:off x="5619564" y="4041730"/>
            <a:ext cx="3524435" cy="2741874"/>
          </a:xfrm>
          <a:custGeom>
            <a:avLst/>
            <a:gdLst>
              <a:gd name="connsiteX0" fmla="*/ 5066564 w 5518799"/>
              <a:gd name="connsiteY0" fmla="*/ 2469894 h 4293412"/>
              <a:gd name="connsiteX1" fmla="*/ 4998857 w 5518799"/>
              <a:gd name="connsiteY1" fmla="*/ 2491363 h 4293412"/>
              <a:gd name="connsiteX2" fmla="*/ 4998857 w 5518799"/>
              <a:gd name="connsiteY2" fmla="*/ 2487785 h 4293412"/>
              <a:gd name="connsiteX3" fmla="*/ 5009843 w 5518799"/>
              <a:gd name="connsiteY3" fmla="*/ 2487785 h 4293412"/>
              <a:gd name="connsiteX4" fmla="*/ 5023896 w 5518799"/>
              <a:gd name="connsiteY4" fmla="*/ 2480430 h 4293412"/>
              <a:gd name="connsiteX5" fmla="*/ 5031050 w 5518799"/>
              <a:gd name="connsiteY5" fmla="*/ 2476852 h 4293412"/>
              <a:gd name="connsiteX6" fmla="*/ 5052256 w 5518799"/>
              <a:gd name="connsiteY6" fmla="*/ 2473671 h 4293412"/>
              <a:gd name="connsiteX7" fmla="*/ 5057877 w 5518799"/>
              <a:gd name="connsiteY7" fmla="*/ 2470888 h 4293412"/>
              <a:gd name="connsiteX8" fmla="*/ 5319254 w 5518799"/>
              <a:gd name="connsiteY8" fmla="*/ 2242078 h 4293412"/>
              <a:gd name="connsiteX9" fmla="*/ 5311078 w 5518799"/>
              <a:gd name="connsiteY9" fmla="*/ 2244464 h 4293412"/>
              <a:gd name="connsiteX10" fmla="*/ 5305201 w 5518799"/>
              <a:gd name="connsiteY10" fmla="*/ 2245657 h 4293412"/>
              <a:gd name="connsiteX11" fmla="*/ 5319254 w 5518799"/>
              <a:gd name="connsiteY11" fmla="*/ 2242078 h 4293412"/>
              <a:gd name="connsiteX12" fmla="*/ 4475593 w 5518799"/>
              <a:gd name="connsiteY12" fmla="*/ 1982058 h 4293412"/>
              <a:gd name="connsiteX13" fmla="*/ 4404308 w 5518799"/>
              <a:gd name="connsiteY13" fmla="*/ 2014064 h 4293412"/>
              <a:gd name="connsiteX14" fmla="*/ 4393577 w 5518799"/>
              <a:gd name="connsiteY14" fmla="*/ 2010486 h 4293412"/>
              <a:gd name="connsiteX15" fmla="*/ 4400731 w 5518799"/>
              <a:gd name="connsiteY15" fmla="*/ 2006907 h 4293412"/>
              <a:gd name="connsiteX16" fmla="*/ 4475593 w 5518799"/>
              <a:gd name="connsiteY16" fmla="*/ 1982058 h 4293412"/>
              <a:gd name="connsiteX17" fmla="*/ 4276151 w 5518799"/>
              <a:gd name="connsiteY17" fmla="*/ 100 h 4293412"/>
              <a:gd name="connsiteX18" fmla="*/ 4450554 w 5518799"/>
              <a:gd name="connsiteY18" fmla="*/ 1693 h 4293412"/>
              <a:gd name="connsiteX19" fmla="*/ 4450554 w 5518799"/>
              <a:gd name="connsiteY19" fmla="*/ 5271 h 4293412"/>
              <a:gd name="connsiteX20" fmla="*/ 4472016 w 5518799"/>
              <a:gd name="connsiteY20" fmla="*/ 5271 h 4293412"/>
              <a:gd name="connsiteX21" fmla="*/ 4475593 w 5518799"/>
              <a:gd name="connsiteY21" fmla="*/ 12229 h 4293412"/>
              <a:gd name="connsiteX22" fmla="*/ 4486324 w 5518799"/>
              <a:gd name="connsiteY22" fmla="*/ 15807 h 4293412"/>
              <a:gd name="connsiteX23" fmla="*/ 4475593 w 5518799"/>
              <a:gd name="connsiteY23" fmla="*/ 15807 h 4293412"/>
              <a:gd name="connsiteX24" fmla="*/ 4454131 w 5518799"/>
              <a:gd name="connsiteY24" fmla="*/ 26542 h 4293412"/>
              <a:gd name="connsiteX25" fmla="*/ 4454131 w 5518799"/>
              <a:gd name="connsiteY25" fmla="*/ 30120 h 4293412"/>
              <a:gd name="connsiteX26" fmla="*/ 4479170 w 5518799"/>
              <a:gd name="connsiteY26" fmla="*/ 33699 h 4293412"/>
              <a:gd name="connsiteX27" fmla="*/ 4415039 w 5518799"/>
              <a:gd name="connsiteY27" fmla="*/ 40656 h 4293412"/>
              <a:gd name="connsiteX28" fmla="*/ 4400731 w 5518799"/>
              <a:gd name="connsiteY28" fmla="*/ 40656 h 4293412"/>
              <a:gd name="connsiteX29" fmla="*/ 4393577 w 5518799"/>
              <a:gd name="connsiteY29" fmla="*/ 40656 h 4293412"/>
              <a:gd name="connsiteX30" fmla="*/ 4382846 w 5518799"/>
              <a:gd name="connsiteY30" fmla="*/ 44235 h 4293412"/>
              <a:gd name="connsiteX31" fmla="*/ 4386423 w 5518799"/>
              <a:gd name="connsiteY31" fmla="*/ 44235 h 4293412"/>
              <a:gd name="connsiteX32" fmla="*/ 4390000 w 5518799"/>
              <a:gd name="connsiteY32" fmla="*/ 51391 h 4293412"/>
              <a:gd name="connsiteX33" fmla="*/ 4397154 w 5518799"/>
              <a:gd name="connsiteY33" fmla="*/ 51391 h 4293412"/>
              <a:gd name="connsiteX34" fmla="*/ 4407885 w 5518799"/>
              <a:gd name="connsiteY34" fmla="*/ 51391 h 4293412"/>
              <a:gd name="connsiteX35" fmla="*/ 4646522 w 5518799"/>
              <a:gd name="connsiteY35" fmla="*/ 47813 h 4293412"/>
              <a:gd name="connsiteX36" fmla="*/ 4681781 w 5518799"/>
              <a:gd name="connsiteY36" fmla="*/ 47813 h 4293412"/>
              <a:gd name="connsiteX37" fmla="*/ 4699922 w 5518799"/>
              <a:gd name="connsiteY37" fmla="*/ 47813 h 4293412"/>
              <a:gd name="connsiteX38" fmla="*/ 4707076 w 5518799"/>
              <a:gd name="connsiteY38" fmla="*/ 44235 h 4293412"/>
              <a:gd name="connsiteX39" fmla="*/ 4713974 w 5518799"/>
              <a:gd name="connsiteY39" fmla="*/ 47813 h 4293412"/>
              <a:gd name="connsiteX40" fmla="*/ 4707076 w 5518799"/>
              <a:gd name="connsiteY40" fmla="*/ 51391 h 4293412"/>
              <a:gd name="connsiteX41" fmla="*/ 4689191 w 5518799"/>
              <a:gd name="connsiteY41" fmla="*/ 54969 h 4293412"/>
              <a:gd name="connsiteX42" fmla="*/ 4689191 w 5518799"/>
              <a:gd name="connsiteY42" fmla="*/ 58746 h 4293412"/>
              <a:gd name="connsiteX43" fmla="*/ 4692768 w 5518799"/>
              <a:gd name="connsiteY43" fmla="*/ 58746 h 4293412"/>
              <a:gd name="connsiteX44" fmla="*/ 4703499 w 5518799"/>
              <a:gd name="connsiteY44" fmla="*/ 58746 h 4293412"/>
              <a:gd name="connsiteX45" fmla="*/ 4699922 w 5518799"/>
              <a:gd name="connsiteY45" fmla="*/ 62325 h 4293412"/>
              <a:gd name="connsiteX46" fmla="*/ 4674883 w 5518799"/>
              <a:gd name="connsiteY46" fmla="*/ 69084 h 4293412"/>
              <a:gd name="connsiteX47" fmla="*/ 4671306 w 5518799"/>
              <a:gd name="connsiteY47" fmla="*/ 69084 h 4293412"/>
              <a:gd name="connsiteX48" fmla="*/ 4660575 w 5518799"/>
              <a:gd name="connsiteY48" fmla="*/ 72861 h 4293412"/>
              <a:gd name="connsiteX49" fmla="*/ 4635791 w 5518799"/>
              <a:gd name="connsiteY49" fmla="*/ 80017 h 4293412"/>
              <a:gd name="connsiteX50" fmla="*/ 4632214 w 5518799"/>
              <a:gd name="connsiteY50" fmla="*/ 87174 h 4293412"/>
              <a:gd name="connsiteX51" fmla="*/ 4625316 w 5518799"/>
              <a:gd name="connsiteY51" fmla="*/ 90752 h 4293412"/>
              <a:gd name="connsiteX52" fmla="*/ 4617906 w 5518799"/>
              <a:gd name="connsiteY52" fmla="*/ 94131 h 4293412"/>
              <a:gd name="connsiteX53" fmla="*/ 4632214 w 5518799"/>
              <a:gd name="connsiteY53" fmla="*/ 94131 h 4293412"/>
              <a:gd name="connsiteX54" fmla="*/ 4625316 w 5518799"/>
              <a:gd name="connsiteY54" fmla="*/ 97710 h 4293412"/>
              <a:gd name="connsiteX55" fmla="*/ 4685614 w 5518799"/>
              <a:gd name="connsiteY55" fmla="*/ 104866 h 4293412"/>
              <a:gd name="connsiteX56" fmla="*/ 4656998 w 5518799"/>
              <a:gd name="connsiteY56" fmla="*/ 119179 h 4293412"/>
              <a:gd name="connsiteX57" fmla="*/ 4674883 w 5518799"/>
              <a:gd name="connsiteY57" fmla="*/ 133293 h 4293412"/>
              <a:gd name="connsiteX58" fmla="*/ 4632214 w 5518799"/>
              <a:gd name="connsiteY58" fmla="*/ 150986 h 4293412"/>
              <a:gd name="connsiteX59" fmla="*/ 4660575 w 5518799"/>
              <a:gd name="connsiteY59" fmla="*/ 169076 h 4293412"/>
              <a:gd name="connsiteX60" fmla="*/ 4557353 w 5518799"/>
              <a:gd name="connsiteY60" fmla="*/ 222352 h 4293412"/>
              <a:gd name="connsiteX61" fmla="*/ 4625316 w 5518799"/>
              <a:gd name="connsiteY61" fmla="*/ 208039 h 4293412"/>
              <a:gd name="connsiteX62" fmla="*/ 4418616 w 5518799"/>
              <a:gd name="connsiteY62" fmla="*/ 279405 h 4293412"/>
              <a:gd name="connsiteX63" fmla="*/ 4386423 w 5518799"/>
              <a:gd name="connsiteY63" fmla="*/ 290140 h 4293412"/>
              <a:gd name="connsiteX64" fmla="*/ 4789091 w 5518799"/>
              <a:gd name="connsiteY64" fmla="*/ 233286 h 4293412"/>
              <a:gd name="connsiteX65" fmla="*/ 4749744 w 5518799"/>
              <a:gd name="connsiteY65" fmla="*/ 268671 h 4293412"/>
              <a:gd name="connsiteX66" fmla="*/ 4760475 w 5518799"/>
              <a:gd name="connsiteY66" fmla="*/ 290140 h 4293412"/>
              <a:gd name="connsiteX67" fmla="*/ 4753321 w 5518799"/>
              <a:gd name="connsiteY67" fmla="*/ 297098 h 4293412"/>
              <a:gd name="connsiteX68" fmla="*/ 4767374 w 5518799"/>
              <a:gd name="connsiteY68" fmla="*/ 304254 h 4293412"/>
              <a:gd name="connsiteX69" fmla="*/ 4692768 w 5518799"/>
              <a:gd name="connsiteY69" fmla="*/ 329302 h 4293412"/>
              <a:gd name="connsiteX70" fmla="*/ 4760475 w 5518799"/>
              <a:gd name="connsiteY70" fmla="*/ 318766 h 4293412"/>
              <a:gd name="connsiteX71" fmla="*/ 4767374 w 5518799"/>
              <a:gd name="connsiteY71" fmla="*/ 321947 h 4293412"/>
              <a:gd name="connsiteX72" fmla="*/ 4763797 w 5518799"/>
              <a:gd name="connsiteY72" fmla="*/ 325724 h 4293412"/>
              <a:gd name="connsiteX73" fmla="*/ 4756898 w 5518799"/>
              <a:gd name="connsiteY73" fmla="*/ 332880 h 4293412"/>
              <a:gd name="connsiteX74" fmla="*/ 4753321 w 5518799"/>
              <a:gd name="connsiteY74" fmla="*/ 340037 h 4293412"/>
              <a:gd name="connsiteX75" fmla="*/ 4749744 w 5518799"/>
              <a:gd name="connsiteY75" fmla="*/ 354151 h 4293412"/>
              <a:gd name="connsiteX76" fmla="*/ 4749744 w 5518799"/>
              <a:gd name="connsiteY76" fmla="*/ 357729 h 4293412"/>
              <a:gd name="connsiteX77" fmla="*/ 4746167 w 5518799"/>
              <a:gd name="connsiteY77" fmla="*/ 361308 h 4293412"/>
              <a:gd name="connsiteX78" fmla="*/ 4707076 w 5518799"/>
              <a:gd name="connsiteY78" fmla="*/ 368464 h 4293412"/>
              <a:gd name="connsiteX79" fmla="*/ 4746167 w 5518799"/>
              <a:gd name="connsiteY79" fmla="*/ 379000 h 4293412"/>
              <a:gd name="connsiteX80" fmla="*/ 4735692 w 5518799"/>
              <a:gd name="connsiteY80" fmla="*/ 404247 h 4293412"/>
              <a:gd name="connsiteX81" fmla="*/ 4557353 w 5518799"/>
              <a:gd name="connsiteY81" fmla="*/ 450367 h 4293412"/>
              <a:gd name="connsiteX82" fmla="*/ 4639368 w 5518799"/>
              <a:gd name="connsiteY82" fmla="*/ 432674 h 4293412"/>
              <a:gd name="connsiteX83" fmla="*/ 4575238 w 5518799"/>
              <a:gd name="connsiteY83" fmla="*/ 439632 h 4293412"/>
              <a:gd name="connsiteX84" fmla="*/ 4607175 w 5518799"/>
              <a:gd name="connsiteY84" fmla="*/ 429096 h 4293412"/>
              <a:gd name="connsiteX85" fmla="*/ 4511107 w 5518799"/>
              <a:gd name="connsiteY85" fmla="*/ 439632 h 4293412"/>
              <a:gd name="connsiteX86" fmla="*/ 4632214 w 5518799"/>
              <a:gd name="connsiteY86" fmla="*/ 411204 h 4293412"/>
              <a:gd name="connsiteX87" fmla="*/ 4400731 w 5518799"/>
              <a:gd name="connsiteY87" fmla="*/ 432674 h 4293412"/>
              <a:gd name="connsiteX88" fmla="*/ 4543300 w 5518799"/>
              <a:gd name="connsiteY88" fmla="*/ 389735 h 4293412"/>
              <a:gd name="connsiteX89" fmla="*/ 4539723 w 5518799"/>
              <a:gd name="connsiteY89" fmla="*/ 389735 h 4293412"/>
              <a:gd name="connsiteX90" fmla="*/ 4514684 w 5518799"/>
              <a:gd name="connsiteY90" fmla="*/ 393313 h 4293412"/>
              <a:gd name="connsiteX91" fmla="*/ 4496799 w 5518799"/>
              <a:gd name="connsiteY91" fmla="*/ 397090 h 4293412"/>
              <a:gd name="connsiteX92" fmla="*/ 4133734 w 5518799"/>
              <a:gd name="connsiteY92" fmla="*/ 471637 h 4293412"/>
              <a:gd name="connsiteX93" fmla="*/ 4222648 w 5518799"/>
              <a:gd name="connsiteY93" fmla="*/ 475216 h 4293412"/>
              <a:gd name="connsiteX94" fmla="*/ 4169248 w 5518799"/>
              <a:gd name="connsiteY94" fmla="*/ 489727 h 4293412"/>
              <a:gd name="connsiteX95" fmla="*/ 4205018 w 5518799"/>
              <a:gd name="connsiteY95" fmla="*/ 507420 h 4293412"/>
              <a:gd name="connsiteX96" fmla="*/ 4105373 w 5518799"/>
              <a:gd name="connsiteY96" fmla="*/ 571630 h 4293412"/>
              <a:gd name="connsiteX97" fmla="*/ 4258418 w 5518799"/>
              <a:gd name="connsiteY97" fmla="*/ 578587 h 4293412"/>
              <a:gd name="connsiteX98" fmla="*/ 3969958 w 5518799"/>
              <a:gd name="connsiteY98" fmla="*/ 720922 h 4293412"/>
              <a:gd name="connsiteX99" fmla="*/ 4781682 w 5518799"/>
              <a:gd name="connsiteY99" fmla="*/ 568051 h 4293412"/>
              <a:gd name="connsiteX100" fmla="*/ 4799567 w 5518799"/>
              <a:gd name="connsiteY100" fmla="*/ 564473 h 4293412"/>
              <a:gd name="connsiteX101" fmla="*/ 4838658 w 5518799"/>
              <a:gd name="connsiteY101" fmla="*/ 564473 h 4293412"/>
              <a:gd name="connsiteX102" fmla="*/ 4842491 w 5518799"/>
              <a:gd name="connsiteY102" fmla="*/ 574810 h 4293412"/>
              <a:gd name="connsiteX103" fmla="*/ 4845812 w 5518799"/>
              <a:gd name="connsiteY103" fmla="*/ 582166 h 4293412"/>
              <a:gd name="connsiteX104" fmla="*/ 4838658 w 5518799"/>
              <a:gd name="connsiteY104" fmla="*/ 600057 h 4293412"/>
              <a:gd name="connsiteX105" fmla="*/ 4799567 w 5518799"/>
              <a:gd name="connsiteY105" fmla="*/ 631864 h 4293412"/>
              <a:gd name="connsiteX106" fmla="*/ 4803144 w 5518799"/>
              <a:gd name="connsiteY106" fmla="*/ 639020 h 4293412"/>
              <a:gd name="connsiteX107" fmla="*/ 4831504 w 5518799"/>
              <a:gd name="connsiteY107" fmla="*/ 653532 h 4293412"/>
              <a:gd name="connsiteX108" fmla="*/ 4845812 w 5518799"/>
              <a:gd name="connsiteY108" fmla="*/ 635442 h 4293412"/>
              <a:gd name="connsiteX109" fmla="*/ 4845812 w 5518799"/>
              <a:gd name="connsiteY109" fmla="*/ 646177 h 4293412"/>
              <a:gd name="connsiteX110" fmla="*/ 4845812 w 5518799"/>
              <a:gd name="connsiteY110" fmla="*/ 657110 h 4293412"/>
              <a:gd name="connsiteX111" fmla="*/ 4845812 w 5518799"/>
              <a:gd name="connsiteY111" fmla="*/ 660291 h 4293412"/>
              <a:gd name="connsiteX112" fmla="*/ 4845812 w 5518799"/>
              <a:gd name="connsiteY112" fmla="*/ 667646 h 4293412"/>
              <a:gd name="connsiteX113" fmla="*/ 4803144 w 5518799"/>
              <a:gd name="connsiteY113" fmla="*/ 720922 h 4293412"/>
              <a:gd name="connsiteX114" fmla="*/ 4795990 w 5518799"/>
              <a:gd name="connsiteY114" fmla="*/ 717344 h 4293412"/>
              <a:gd name="connsiteX115" fmla="*/ 4799567 w 5518799"/>
              <a:gd name="connsiteY115" fmla="*/ 699652 h 4293412"/>
              <a:gd name="connsiteX116" fmla="*/ 4795990 w 5518799"/>
              <a:gd name="connsiteY116" fmla="*/ 696073 h 4293412"/>
              <a:gd name="connsiteX117" fmla="*/ 4763797 w 5518799"/>
              <a:gd name="connsiteY117" fmla="*/ 728079 h 4293412"/>
              <a:gd name="connsiteX118" fmla="*/ 4753321 w 5518799"/>
              <a:gd name="connsiteY118" fmla="*/ 749549 h 4293412"/>
              <a:gd name="connsiteX119" fmla="*/ 4728282 w 5518799"/>
              <a:gd name="connsiteY119" fmla="*/ 777976 h 4293412"/>
              <a:gd name="connsiteX120" fmla="*/ 4731859 w 5518799"/>
              <a:gd name="connsiteY120" fmla="*/ 792289 h 4293412"/>
              <a:gd name="connsiteX121" fmla="*/ 4739013 w 5518799"/>
              <a:gd name="connsiteY121" fmla="*/ 802825 h 4293412"/>
              <a:gd name="connsiteX122" fmla="*/ 4739013 w 5518799"/>
              <a:gd name="connsiteY122" fmla="*/ 813560 h 4293412"/>
              <a:gd name="connsiteX123" fmla="*/ 4717551 w 5518799"/>
              <a:gd name="connsiteY123" fmla="*/ 852920 h 4293412"/>
              <a:gd name="connsiteX124" fmla="*/ 4753321 w 5518799"/>
              <a:gd name="connsiteY124" fmla="*/ 842186 h 4293412"/>
              <a:gd name="connsiteX125" fmla="*/ 4753321 w 5518799"/>
              <a:gd name="connsiteY125" fmla="*/ 856499 h 4293412"/>
              <a:gd name="connsiteX126" fmla="*/ 4753321 w 5518799"/>
              <a:gd name="connsiteY126" fmla="*/ 867035 h 4293412"/>
              <a:gd name="connsiteX127" fmla="*/ 4763797 w 5518799"/>
              <a:gd name="connsiteY127" fmla="*/ 863456 h 4293412"/>
              <a:gd name="connsiteX128" fmla="*/ 4770951 w 5518799"/>
              <a:gd name="connsiteY128" fmla="*/ 867035 h 4293412"/>
              <a:gd name="connsiteX129" fmla="*/ 3998574 w 5518799"/>
              <a:gd name="connsiteY129" fmla="*/ 1034417 h 4293412"/>
              <a:gd name="connsiteX130" fmla="*/ 3047604 w 5518799"/>
              <a:gd name="connsiteY130" fmla="*/ 1305172 h 4293412"/>
              <a:gd name="connsiteX131" fmla="*/ 3040705 w 5518799"/>
              <a:gd name="connsiteY131" fmla="*/ 1308949 h 4293412"/>
              <a:gd name="connsiteX132" fmla="*/ 3054758 w 5518799"/>
              <a:gd name="connsiteY132" fmla="*/ 1305172 h 4293412"/>
              <a:gd name="connsiteX133" fmla="*/ 3998574 w 5518799"/>
              <a:gd name="connsiteY133" fmla="*/ 1045152 h 4293412"/>
              <a:gd name="connsiteX134" fmla="*/ 4607175 w 5518799"/>
              <a:gd name="connsiteY134" fmla="*/ 924088 h 4293412"/>
              <a:gd name="connsiteX135" fmla="*/ 4774528 w 5518799"/>
              <a:gd name="connsiteY135" fmla="*/ 877769 h 4293412"/>
              <a:gd name="connsiteX136" fmla="*/ 4785259 w 5518799"/>
              <a:gd name="connsiteY136" fmla="*/ 885125 h 4293412"/>
              <a:gd name="connsiteX137" fmla="*/ 4860120 w 5518799"/>
              <a:gd name="connsiteY137" fmla="*/ 874191 h 4293412"/>
              <a:gd name="connsiteX138" fmla="*/ 4860120 w 5518799"/>
              <a:gd name="connsiteY138" fmla="*/ 877769 h 4293412"/>
              <a:gd name="connsiteX139" fmla="*/ 4813875 w 5518799"/>
              <a:gd name="connsiteY139" fmla="*/ 906395 h 4293412"/>
              <a:gd name="connsiteX140" fmla="*/ 4810298 w 5518799"/>
              <a:gd name="connsiteY140" fmla="*/ 916931 h 4293412"/>
              <a:gd name="connsiteX141" fmla="*/ 4820773 w 5518799"/>
              <a:gd name="connsiteY141" fmla="*/ 924088 h 4293412"/>
              <a:gd name="connsiteX142" fmla="*/ 4824350 w 5518799"/>
              <a:gd name="connsiteY142" fmla="*/ 931244 h 4293412"/>
              <a:gd name="connsiteX143" fmla="*/ 4831504 w 5518799"/>
              <a:gd name="connsiteY143" fmla="*/ 931244 h 4293412"/>
              <a:gd name="connsiteX144" fmla="*/ 4899467 w 5518799"/>
              <a:gd name="connsiteY144" fmla="*/ 920510 h 4293412"/>
              <a:gd name="connsiteX145" fmla="*/ 4899467 w 5518799"/>
              <a:gd name="connsiteY145" fmla="*/ 924088 h 4293412"/>
              <a:gd name="connsiteX146" fmla="*/ 4884904 w 5518799"/>
              <a:gd name="connsiteY146" fmla="*/ 938401 h 4293412"/>
              <a:gd name="connsiteX147" fmla="*/ 4674883 w 5518799"/>
              <a:gd name="connsiteY147" fmla="*/ 1009568 h 4293412"/>
              <a:gd name="connsiteX148" fmla="*/ 4001896 w 5518799"/>
              <a:gd name="connsiteY148" fmla="*/ 1166415 h 4293412"/>
              <a:gd name="connsiteX149" fmla="*/ 3671023 w 5518799"/>
              <a:gd name="connsiteY149" fmla="*/ 1251896 h 4293412"/>
              <a:gd name="connsiteX150" fmla="*/ 3435708 w 5518799"/>
              <a:gd name="connsiteY150" fmla="*/ 1305172 h 4293412"/>
              <a:gd name="connsiteX151" fmla="*/ 3731321 w 5518799"/>
              <a:gd name="connsiteY151" fmla="*/ 1219691 h 4293412"/>
              <a:gd name="connsiteX152" fmla="*/ 4318971 w 5518799"/>
              <a:gd name="connsiteY152" fmla="*/ 1066423 h 4293412"/>
              <a:gd name="connsiteX153" fmla="*/ 4372371 w 5518799"/>
              <a:gd name="connsiteY153" fmla="*/ 1037996 h 4293412"/>
              <a:gd name="connsiteX154" fmla="*/ 4322548 w 5518799"/>
              <a:gd name="connsiteY154" fmla="*/ 1034417 h 4293412"/>
              <a:gd name="connsiteX155" fmla="*/ 3720846 w 5518799"/>
              <a:gd name="connsiteY155" fmla="*/ 1180529 h 4293412"/>
              <a:gd name="connsiteX156" fmla="*/ 2762977 w 5518799"/>
              <a:gd name="connsiteY156" fmla="*/ 1444128 h 4293412"/>
              <a:gd name="connsiteX157" fmla="*/ 1523802 w 5518799"/>
              <a:gd name="connsiteY157" fmla="*/ 1878687 h 4293412"/>
              <a:gd name="connsiteX158" fmla="*/ 1488032 w 5518799"/>
              <a:gd name="connsiteY158" fmla="*/ 1900156 h 4293412"/>
              <a:gd name="connsiteX159" fmla="*/ 1534533 w 5518799"/>
              <a:gd name="connsiteY159" fmla="*/ 1892801 h 4293412"/>
              <a:gd name="connsiteX160" fmla="*/ 1523802 w 5518799"/>
              <a:gd name="connsiteY160" fmla="*/ 1892801 h 4293412"/>
              <a:gd name="connsiteX161" fmla="*/ 2235880 w 5518799"/>
              <a:gd name="connsiteY161" fmla="*/ 1654052 h 4293412"/>
              <a:gd name="connsiteX162" fmla="*/ 2485248 w 5518799"/>
              <a:gd name="connsiteY162" fmla="*/ 1607932 h 4293412"/>
              <a:gd name="connsiteX163" fmla="*/ 2235880 w 5518799"/>
              <a:gd name="connsiteY163" fmla="*/ 1686256 h 4293412"/>
              <a:gd name="connsiteX164" fmla="*/ 1506172 w 5518799"/>
              <a:gd name="connsiteY164" fmla="*/ 1995974 h 4293412"/>
              <a:gd name="connsiteX165" fmla="*/ 1509749 w 5518799"/>
              <a:gd name="connsiteY165" fmla="*/ 2006907 h 4293412"/>
              <a:gd name="connsiteX166" fmla="*/ 1509749 w 5518799"/>
              <a:gd name="connsiteY166" fmla="*/ 2014064 h 4293412"/>
              <a:gd name="connsiteX167" fmla="*/ 1541942 w 5518799"/>
              <a:gd name="connsiteY167" fmla="*/ 2003329 h 4293412"/>
              <a:gd name="connsiteX168" fmla="*/ 3282919 w 5518799"/>
              <a:gd name="connsiteY168" fmla="*/ 1408544 h 4293412"/>
              <a:gd name="connsiteX169" fmla="*/ 3289818 w 5518799"/>
              <a:gd name="connsiteY169" fmla="*/ 1404767 h 4293412"/>
              <a:gd name="connsiteX170" fmla="*/ 3560647 w 5518799"/>
              <a:gd name="connsiteY170" fmla="*/ 1333798 h 4293412"/>
              <a:gd name="connsiteX171" fmla="*/ 3592329 w 5518799"/>
              <a:gd name="connsiteY171" fmla="*/ 1319286 h 4293412"/>
              <a:gd name="connsiteX172" fmla="*/ 3585431 w 5518799"/>
              <a:gd name="connsiteY172" fmla="*/ 1315708 h 4293412"/>
              <a:gd name="connsiteX173" fmla="*/ 3688653 w 5518799"/>
              <a:gd name="connsiteY173" fmla="*/ 1280323 h 4293412"/>
              <a:gd name="connsiteX174" fmla="*/ 3720846 w 5518799"/>
              <a:gd name="connsiteY174" fmla="*/ 1266010 h 4293412"/>
              <a:gd name="connsiteX175" fmla="*/ 3919880 w 5518799"/>
              <a:gd name="connsiteY175" fmla="*/ 1230227 h 4293412"/>
              <a:gd name="connsiteX176" fmla="*/ 3856005 w 5518799"/>
              <a:gd name="connsiteY176" fmla="*/ 1248317 h 4293412"/>
              <a:gd name="connsiteX177" fmla="*/ 2638293 w 5518799"/>
              <a:gd name="connsiteY177" fmla="*/ 1696991 h 4293412"/>
              <a:gd name="connsiteX178" fmla="*/ 2634716 w 5518799"/>
              <a:gd name="connsiteY178" fmla="*/ 1704147 h 4293412"/>
              <a:gd name="connsiteX179" fmla="*/ 2656178 w 5518799"/>
              <a:gd name="connsiteY179" fmla="*/ 1700569 h 4293412"/>
              <a:gd name="connsiteX180" fmla="*/ 3781144 w 5518799"/>
              <a:gd name="connsiteY180" fmla="*/ 1305172 h 4293412"/>
              <a:gd name="connsiteX181" fmla="*/ 4194032 w 5518799"/>
              <a:gd name="connsiteY181" fmla="*/ 1216113 h 4293412"/>
              <a:gd name="connsiteX182" fmla="*/ 4222648 w 5518799"/>
              <a:gd name="connsiteY182" fmla="*/ 1201800 h 4293412"/>
              <a:gd name="connsiteX183" fmla="*/ 4197864 w 5518799"/>
              <a:gd name="connsiteY183" fmla="*/ 1198421 h 4293412"/>
              <a:gd name="connsiteX184" fmla="*/ 4051974 w 5518799"/>
              <a:gd name="connsiteY184" fmla="*/ 1230227 h 4293412"/>
              <a:gd name="connsiteX185" fmla="*/ 4233379 w 5518799"/>
              <a:gd name="connsiteY185" fmla="*/ 1187686 h 4293412"/>
              <a:gd name="connsiteX186" fmla="*/ 4329447 w 5518799"/>
              <a:gd name="connsiteY186" fmla="*/ 1176951 h 4293412"/>
              <a:gd name="connsiteX187" fmla="*/ 4358063 w 5518799"/>
              <a:gd name="connsiteY187" fmla="*/ 1166415 h 4293412"/>
              <a:gd name="connsiteX188" fmla="*/ 4361640 w 5518799"/>
              <a:gd name="connsiteY188" fmla="*/ 1162837 h 4293412"/>
              <a:gd name="connsiteX189" fmla="*/ 4884904 w 5518799"/>
              <a:gd name="connsiteY189" fmla="*/ 1041574 h 4293412"/>
              <a:gd name="connsiteX190" fmla="*/ 4909943 w 5518799"/>
              <a:gd name="connsiteY190" fmla="*/ 1056086 h 4293412"/>
              <a:gd name="connsiteX191" fmla="*/ 4909943 w 5518799"/>
              <a:gd name="connsiteY191" fmla="*/ 1059266 h 4293412"/>
              <a:gd name="connsiteX192" fmla="*/ 4838658 w 5518799"/>
              <a:gd name="connsiteY192" fmla="*/ 1109362 h 4293412"/>
              <a:gd name="connsiteX193" fmla="*/ 4842491 w 5518799"/>
              <a:gd name="connsiteY193" fmla="*/ 1119898 h 4293412"/>
              <a:gd name="connsiteX194" fmla="*/ 4845812 w 5518799"/>
              <a:gd name="connsiteY194" fmla="*/ 1123476 h 4293412"/>
              <a:gd name="connsiteX195" fmla="*/ 4845812 w 5518799"/>
              <a:gd name="connsiteY195" fmla="*/ 1130633 h 4293412"/>
              <a:gd name="connsiteX196" fmla="*/ 4831504 w 5518799"/>
              <a:gd name="connsiteY196" fmla="*/ 1159259 h 4293412"/>
              <a:gd name="connsiteX197" fmla="*/ 4831504 w 5518799"/>
              <a:gd name="connsiteY197" fmla="*/ 1162837 h 4293412"/>
              <a:gd name="connsiteX198" fmla="*/ 4863697 w 5518799"/>
              <a:gd name="connsiteY198" fmla="*/ 1159259 h 4293412"/>
              <a:gd name="connsiteX199" fmla="*/ 4877750 w 5518799"/>
              <a:gd name="connsiteY199" fmla="*/ 1151903 h 4293412"/>
              <a:gd name="connsiteX200" fmla="*/ 4884904 w 5518799"/>
              <a:gd name="connsiteY200" fmla="*/ 1194842 h 4293412"/>
              <a:gd name="connsiteX201" fmla="*/ 4895635 w 5518799"/>
              <a:gd name="connsiteY201" fmla="*/ 1201800 h 4293412"/>
              <a:gd name="connsiteX202" fmla="*/ 4924251 w 5518799"/>
              <a:gd name="connsiteY202" fmla="*/ 1223468 h 4293412"/>
              <a:gd name="connsiteX203" fmla="*/ 4920674 w 5518799"/>
              <a:gd name="connsiteY203" fmla="*/ 1223468 h 4293412"/>
              <a:gd name="connsiteX204" fmla="*/ 4870851 w 5518799"/>
              <a:gd name="connsiteY204" fmla="*/ 1269588 h 4293412"/>
              <a:gd name="connsiteX205" fmla="*/ 4860120 w 5518799"/>
              <a:gd name="connsiteY205" fmla="*/ 1273166 h 4293412"/>
              <a:gd name="connsiteX206" fmla="*/ 4781682 w 5518799"/>
              <a:gd name="connsiteY206" fmla="*/ 1372761 h 4293412"/>
              <a:gd name="connsiteX207" fmla="*/ 4781682 w 5518799"/>
              <a:gd name="connsiteY207" fmla="*/ 1379918 h 4293412"/>
              <a:gd name="connsiteX208" fmla="*/ 4795990 w 5518799"/>
              <a:gd name="connsiteY208" fmla="*/ 1379918 h 4293412"/>
              <a:gd name="connsiteX209" fmla="*/ 4792413 w 5518799"/>
              <a:gd name="connsiteY209" fmla="*/ 1383496 h 4293412"/>
              <a:gd name="connsiteX210" fmla="*/ 4785259 w 5518799"/>
              <a:gd name="connsiteY210" fmla="*/ 1390652 h 4293412"/>
              <a:gd name="connsiteX211" fmla="*/ 4785259 w 5518799"/>
              <a:gd name="connsiteY211" fmla="*/ 1397610 h 4293412"/>
              <a:gd name="connsiteX212" fmla="*/ 4795990 w 5518799"/>
              <a:gd name="connsiteY212" fmla="*/ 1397610 h 4293412"/>
              <a:gd name="connsiteX213" fmla="*/ 4806721 w 5518799"/>
              <a:gd name="connsiteY213" fmla="*/ 1397610 h 4293412"/>
              <a:gd name="connsiteX214" fmla="*/ 4884904 w 5518799"/>
              <a:gd name="connsiteY214" fmla="*/ 1383496 h 4293412"/>
              <a:gd name="connsiteX215" fmla="*/ 4888481 w 5518799"/>
              <a:gd name="connsiteY215" fmla="*/ 1390652 h 4293412"/>
              <a:gd name="connsiteX216" fmla="*/ 4888481 w 5518799"/>
              <a:gd name="connsiteY216" fmla="*/ 1397610 h 4293412"/>
              <a:gd name="connsiteX217" fmla="*/ 4877750 w 5518799"/>
              <a:gd name="connsiteY217" fmla="*/ 1404767 h 4293412"/>
              <a:gd name="connsiteX218" fmla="*/ 4739013 w 5518799"/>
              <a:gd name="connsiteY218" fmla="*/ 1472555 h 4293412"/>
              <a:gd name="connsiteX219" fmla="*/ 4724705 w 5518799"/>
              <a:gd name="connsiteY219" fmla="*/ 1483091 h 4293412"/>
              <a:gd name="connsiteX220" fmla="*/ 4393577 w 5518799"/>
              <a:gd name="connsiteY220" fmla="*/ 1704147 h 4293412"/>
              <a:gd name="connsiteX221" fmla="*/ 4375948 w 5518799"/>
              <a:gd name="connsiteY221" fmla="*/ 1711105 h 4293412"/>
              <a:gd name="connsiteX222" fmla="*/ 4244110 w 5518799"/>
              <a:gd name="connsiteY222" fmla="*/ 1771737 h 4293412"/>
              <a:gd name="connsiteX223" fmla="*/ 4229802 w 5518799"/>
              <a:gd name="connsiteY223" fmla="*/ 1778893 h 4293412"/>
              <a:gd name="connsiteX224" fmla="*/ 4158773 w 5518799"/>
              <a:gd name="connsiteY224" fmla="*/ 1835946 h 4293412"/>
              <a:gd name="connsiteX225" fmla="*/ 4158773 w 5518799"/>
              <a:gd name="connsiteY225" fmla="*/ 1839525 h 4293412"/>
              <a:gd name="connsiteX226" fmla="*/ 4187133 w 5518799"/>
              <a:gd name="connsiteY226" fmla="*/ 1835946 h 4293412"/>
              <a:gd name="connsiteX227" fmla="*/ 4119426 w 5518799"/>
              <a:gd name="connsiteY227" fmla="*/ 1867952 h 4293412"/>
              <a:gd name="connsiteX228" fmla="*/ 4108695 w 5518799"/>
              <a:gd name="connsiteY228" fmla="*/ 1875108 h 4293412"/>
              <a:gd name="connsiteX229" fmla="*/ 4112272 w 5518799"/>
              <a:gd name="connsiteY229" fmla="*/ 1882066 h 4293412"/>
              <a:gd name="connsiteX230" fmla="*/ 4187133 w 5518799"/>
              <a:gd name="connsiteY230" fmla="*/ 1871530 h 4293412"/>
              <a:gd name="connsiteX231" fmla="*/ 4205018 w 5518799"/>
              <a:gd name="connsiteY231" fmla="*/ 1867952 h 4293412"/>
              <a:gd name="connsiteX232" fmla="*/ 4742590 w 5518799"/>
              <a:gd name="connsiteY232" fmla="*/ 1732773 h 4293412"/>
              <a:gd name="connsiteX233" fmla="*/ 4756898 w 5518799"/>
              <a:gd name="connsiteY233" fmla="*/ 1729195 h 4293412"/>
              <a:gd name="connsiteX234" fmla="*/ 5020319 w 5518799"/>
              <a:gd name="connsiteY234" fmla="*/ 1657630 h 4293412"/>
              <a:gd name="connsiteX235" fmla="*/ 5031050 w 5518799"/>
              <a:gd name="connsiteY235" fmla="*/ 1654052 h 4293412"/>
              <a:gd name="connsiteX236" fmla="*/ 5233917 w 5518799"/>
              <a:gd name="connsiteY236" fmla="*/ 1604354 h 4293412"/>
              <a:gd name="connsiteX237" fmla="*/ 5233917 w 5518799"/>
              <a:gd name="connsiteY237" fmla="*/ 1607932 h 4293412"/>
              <a:gd name="connsiteX238" fmla="*/ 5233917 w 5518799"/>
              <a:gd name="connsiteY238" fmla="*/ 1618667 h 4293412"/>
              <a:gd name="connsiteX239" fmla="*/ 5237494 w 5518799"/>
              <a:gd name="connsiteY239" fmla="*/ 1622245 h 4293412"/>
              <a:gd name="connsiteX240" fmla="*/ 5237494 w 5518799"/>
              <a:gd name="connsiteY240" fmla="*/ 1632781 h 4293412"/>
              <a:gd name="connsiteX241" fmla="*/ 5205301 w 5518799"/>
              <a:gd name="connsiteY241" fmla="*/ 1650871 h 4293412"/>
              <a:gd name="connsiteX242" fmla="*/ 5208878 w 5518799"/>
              <a:gd name="connsiteY242" fmla="*/ 1657630 h 4293412"/>
              <a:gd name="connsiteX243" fmla="*/ 5379807 w 5518799"/>
              <a:gd name="connsiteY243" fmla="*/ 1629203 h 4293412"/>
              <a:gd name="connsiteX244" fmla="*/ 5312100 w 5518799"/>
              <a:gd name="connsiteY244" fmla="*/ 1672142 h 4293412"/>
              <a:gd name="connsiteX245" fmla="*/ 5390794 w 5518799"/>
              <a:gd name="connsiteY245" fmla="*/ 1746888 h 4293412"/>
              <a:gd name="connsiteX246" fmla="*/ 5394115 w 5518799"/>
              <a:gd name="connsiteY246" fmla="*/ 1775315 h 4293412"/>
              <a:gd name="connsiteX247" fmla="*/ 5376230 w 5518799"/>
              <a:gd name="connsiteY247" fmla="*/ 1789628 h 4293412"/>
              <a:gd name="connsiteX248" fmla="*/ 5379807 w 5518799"/>
              <a:gd name="connsiteY248" fmla="*/ 1789628 h 4293412"/>
              <a:gd name="connsiteX249" fmla="*/ 5401269 w 5518799"/>
              <a:gd name="connsiteY249" fmla="*/ 1807320 h 4293412"/>
              <a:gd name="connsiteX250" fmla="*/ 5408423 w 5518799"/>
              <a:gd name="connsiteY250" fmla="*/ 1807320 h 4293412"/>
              <a:gd name="connsiteX251" fmla="*/ 5412000 w 5518799"/>
              <a:gd name="connsiteY251" fmla="*/ 1814676 h 4293412"/>
              <a:gd name="connsiteX252" fmla="*/ 5412000 w 5518799"/>
              <a:gd name="connsiteY252" fmla="*/ 1821832 h 4293412"/>
              <a:gd name="connsiteX253" fmla="*/ 4678460 w 5518799"/>
              <a:gd name="connsiteY253" fmla="*/ 2049449 h 4293412"/>
              <a:gd name="connsiteX254" fmla="*/ 4667729 w 5518799"/>
              <a:gd name="connsiteY254" fmla="*/ 2049449 h 4293412"/>
              <a:gd name="connsiteX255" fmla="*/ 4635791 w 5518799"/>
              <a:gd name="connsiteY255" fmla="*/ 2056605 h 4293412"/>
              <a:gd name="connsiteX256" fmla="*/ 4635791 w 5518799"/>
              <a:gd name="connsiteY256" fmla="*/ 2053027 h 4293412"/>
              <a:gd name="connsiteX257" fmla="*/ 4639368 w 5518799"/>
              <a:gd name="connsiteY257" fmla="*/ 2049449 h 4293412"/>
              <a:gd name="connsiteX258" fmla="*/ 4639368 w 5518799"/>
              <a:gd name="connsiteY258" fmla="*/ 2042491 h 4293412"/>
              <a:gd name="connsiteX259" fmla="*/ 4632214 w 5518799"/>
              <a:gd name="connsiteY259" fmla="*/ 2042491 h 4293412"/>
              <a:gd name="connsiteX260" fmla="*/ 4632214 w 5518799"/>
              <a:gd name="connsiteY260" fmla="*/ 2038913 h 4293412"/>
              <a:gd name="connsiteX261" fmla="*/ 4749744 w 5518799"/>
              <a:gd name="connsiteY261" fmla="*/ 2006907 h 4293412"/>
              <a:gd name="connsiteX262" fmla="*/ 4760475 w 5518799"/>
              <a:gd name="connsiteY262" fmla="*/ 1995974 h 4293412"/>
              <a:gd name="connsiteX263" fmla="*/ 4753321 w 5518799"/>
              <a:gd name="connsiteY263" fmla="*/ 1992396 h 4293412"/>
              <a:gd name="connsiteX264" fmla="*/ 4379525 w 5518799"/>
              <a:gd name="connsiteY264" fmla="*/ 2081653 h 4293412"/>
              <a:gd name="connsiteX265" fmla="*/ 4553776 w 5518799"/>
              <a:gd name="connsiteY265" fmla="*/ 2014064 h 4293412"/>
              <a:gd name="connsiteX266" fmla="*/ 4568084 w 5518799"/>
              <a:gd name="connsiteY266" fmla="*/ 2017642 h 4293412"/>
              <a:gd name="connsiteX267" fmla="*/ 4575238 w 5518799"/>
              <a:gd name="connsiteY267" fmla="*/ 2017642 h 4293412"/>
              <a:gd name="connsiteX268" fmla="*/ 4582392 w 5518799"/>
              <a:gd name="connsiteY268" fmla="*/ 2006907 h 4293412"/>
              <a:gd name="connsiteX269" fmla="*/ 4660575 w 5518799"/>
              <a:gd name="connsiteY269" fmla="*/ 1989215 h 4293412"/>
              <a:gd name="connsiteX270" fmla="*/ 4674883 w 5518799"/>
              <a:gd name="connsiteY270" fmla="*/ 1982058 h 4293412"/>
              <a:gd name="connsiteX271" fmla="*/ 4728282 w 5518799"/>
              <a:gd name="connsiteY271" fmla="*/ 1960589 h 4293412"/>
              <a:gd name="connsiteX272" fmla="*/ 4632214 w 5518799"/>
              <a:gd name="connsiteY272" fmla="*/ 1967547 h 4293412"/>
              <a:gd name="connsiteX273" fmla="*/ 4614329 w 5518799"/>
              <a:gd name="connsiteY273" fmla="*/ 1974703 h 4293412"/>
              <a:gd name="connsiteX274" fmla="*/ 4582392 w 5518799"/>
              <a:gd name="connsiteY274" fmla="*/ 1978281 h 4293412"/>
              <a:gd name="connsiteX275" fmla="*/ 4692768 w 5518799"/>
              <a:gd name="connsiteY275" fmla="*/ 1949854 h 4293412"/>
              <a:gd name="connsiteX276" fmla="*/ 4699922 w 5518799"/>
              <a:gd name="connsiteY276" fmla="*/ 1942698 h 4293412"/>
              <a:gd name="connsiteX277" fmla="*/ 4696345 w 5518799"/>
              <a:gd name="connsiteY277" fmla="*/ 1939119 h 4293412"/>
              <a:gd name="connsiteX278" fmla="*/ 4493222 w 5518799"/>
              <a:gd name="connsiteY278" fmla="*/ 1978281 h 4293412"/>
              <a:gd name="connsiteX279" fmla="*/ 4475593 w 5518799"/>
              <a:gd name="connsiteY279" fmla="*/ 1982058 h 4293412"/>
              <a:gd name="connsiteX280" fmla="*/ 4486324 w 5518799"/>
              <a:gd name="connsiteY280" fmla="*/ 1974703 h 4293412"/>
              <a:gd name="connsiteX281" fmla="*/ 4479170 w 5518799"/>
              <a:gd name="connsiteY281" fmla="*/ 1967547 h 4293412"/>
              <a:gd name="connsiteX282" fmla="*/ 4429347 w 5518799"/>
              <a:gd name="connsiteY282" fmla="*/ 1974703 h 4293412"/>
              <a:gd name="connsiteX283" fmla="*/ 4425770 w 5518799"/>
              <a:gd name="connsiteY283" fmla="*/ 1974703 h 4293412"/>
              <a:gd name="connsiteX284" fmla="*/ 4418616 w 5518799"/>
              <a:gd name="connsiteY284" fmla="*/ 1978281 h 4293412"/>
              <a:gd name="connsiteX285" fmla="*/ 4390000 w 5518799"/>
              <a:gd name="connsiteY285" fmla="*/ 1985637 h 4293412"/>
              <a:gd name="connsiteX286" fmla="*/ 4382846 w 5518799"/>
              <a:gd name="connsiteY286" fmla="*/ 1982058 h 4293412"/>
              <a:gd name="connsiteX287" fmla="*/ 4390000 w 5518799"/>
              <a:gd name="connsiteY287" fmla="*/ 1978281 h 4293412"/>
              <a:gd name="connsiteX288" fmla="*/ 4593123 w 5518799"/>
              <a:gd name="connsiteY288" fmla="*/ 1896379 h 4293412"/>
              <a:gd name="connsiteX289" fmla="*/ 4532569 w 5518799"/>
              <a:gd name="connsiteY289" fmla="*/ 1900156 h 4293412"/>
              <a:gd name="connsiteX290" fmla="*/ 4518006 w 5518799"/>
              <a:gd name="connsiteY290" fmla="*/ 1903734 h 4293412"/>
              <a:gd name="connsiteX291" fmla="*/ 3994997 w 5518799"/>
              <a:gd name="connsiteY291" fmla="*/ 2077876 h 4293412"/>
              <a:gd name="connsiteX292" fmla="*/ 3984266 w 5518799"/>
              <a:gd name="connsiteY292" fmla="*/ 2081653 h 4293412"/>
              <a:gd name="connsiteX293" fmla="*/ 3991420 w 5518799"/>
              <a:gd name="connsiteY293" fmla="*/ 2081653 h 4293412"/>
              <a:gd name="connsiteX294" fmla="*/ 4005473 w 5518799"/>
              <a:gd name="connsiteY294" fmla="*/ 2088810 h 4293412"/>
              <a:gd name="connsiteX295" fmla="*/ 4023358 w 5518799"/>
              <a:gd name="connsiteY295" fmla="*/ 2085231 h 4293412"/>
              <a:gd name="connsiteX296" fmla="*/ 4058872 w 5518799"/>
              <a:gd name="connsiteY296" fmla="*/ 2077876 h 4293412"/>
              <a:gd name="connsiteX297" fmla="*/ 4055295 w 5518799"/>
              <a:gd name="connsiteY297" fmla="*/ 2081653 h 4293412"/>
              <a:gd name="connsiteX298" fmla="*/ 3962804 w 5518799"/>
              <a:gd name="connsiteY298" fmla="*/ 2153019 h 4293412"/>
              <a:gd name="connsiteX299" fmla="*/ 3944919 w 5518799"/>
              <a:gd name="connsiteY299" fmla="*/ 2156598 h 4293412"/>
              <a:gd name="connsiteX300" fmla="*/ 3938021 w 5518799"/>
              <a:gd name="connsiteY300" fmla="*/ 2160176 h 4293412"/>
              <a:gd name="connsiteX301" fmla="*/ 3934444 w 5518799"/>
              <a:gd name="connsiteY301" fmla="*/ 2153019 h 4293412"/>
              <a:gd name="connsiteX302" fmla="*/ 3930867 w 5518799"/>
              <a:gd name="connsiteY302" fmla="*/ 2149242 h 4293412"/>
              <a:gd name="connsiteX303" fmla="*/ 3827645 w 5518799"/>
              <a:gd name="connsiteY303" fmla="*/ 2185025 h 4293412"/>
              <a:gd name="connsiteX304" fmla="*/ 3813081 w 5518799"/>
              <a:gd name="connsiteY304" fmla="*/ 2191983 h 4293412"/>
              <a:gd name="connsiteX305" fmla="*/ 3642407 w 5518799"/>
              <a:gd name="connsiteY305" fmla="*/ 2266927 h 4293412"/>
              <a:gd name="connsiteX306" fmla="*/ 3642407 w 5518799"/>
              <a:gd name="connsiteY306" fmla="*/ 2270505 h 4293412"/>
              <a:gd name="connsiteX307" fmla="*/ 3699128 w 5518799"/>
              <a:gd name="connsiteY307" fmla="*/ 2266927 h 4293412"/>
              <a:gd name="connsiteX308" fmla="*/ 3617368 w 5518799"/>
              <a:gd name="connsiteY308" fmla="*/ 2313047 h 4293412"/>
              <a:gd name="connsiteX309" fmla="*/ 3617368 w 5518799"/>
              <a:gd name="connsiteY309" fmla="*/ 2316625 h 4293412"/>
              <a:gd name="connsiteX310" fmla="*/ 3710115 w 5518799"/>
              <a:gd name="connsiteY310" fmla="*/ 2295354 h 4293412"/>
              <a:gd name="connsiteX311" fmla="*/ 3542507 w 5518799"/>
              <a:gd name="connsiteY311" fmla="*/ 2362944 h 4293412"/>
              <a:gd name="connsiteX312" fmla="*/ 3521300 w 5518799"/>
              <a:gd name="connsiteY312" fmla="*/ 2370100 h 4293412"/>
              <a:gd name="connsiteX313" fmla="*/ 3421656 w 5518799"/>
              <a:gd name="connsiteY313" fmla="*/ 2398527 h 4293412"/>
              <a:gd name="connsiteX314" fmla="*/ 3400194 w 5518799"/>
              <a:gd name="connsiteY314" fmla="*/ 2405883 h 4293412"/>
              <a:gd name="connsiteX315" fmla="*/ 3371578 w 5518799"/>
              <a:gd name="connsiteY315" fmla="*/ 2430732 h 4293412"/>
              <a:gd name="connsiteX316" fmla="*/ 3371578 w 5518799"/>
              <a:gd name="connsiteY316" fmla="*/ 2434310 h 4293412"/>
              <a:gd name="connsiteX317" fmla="*/ 3727744 w 5518799"/>
              <a:gd name="connsiteY317" fmla="*/ 2316625 h 4293412"/>
              <a:gd name="connsiteX318" fmla="*/ 3742052 w 5518799"/>
              <a:gd name="connsiteY318" fmla="*/ 2305890 h 4293412"/>
              <a:gd name="connsiteX319" fmla="*/ 3752783 w 5518799"/>
              <a:gd name="connsiteY319" fmla="*/ 2302511 h 4293412"/>
              <a:gd name="connsiteX320" fmla="*/ 3859582 w 5518799"/>
              <a:gd name="connsiteY320" fmla="*/ 2288198 h 4293412"/>
              <a:gd name="connsiteX321" fmla="*/ 3745629 w 5518799"/>
              <a:gd name="connsiteY321" fmla="*/ 2338095 h 4293412"/>
              <a:gd name="connsiteX322" fmla="*/ 3724423 w 5518799"/>
              <a:gd name="connsiteY322" fmla="*/ 2341673 h 4293412"/>
              <a:gd name="connsiteX323" fmla="*/ 3528454 w 5518799"/>
              <a:gd name="connsiteY323" fmla="*/ 2409461 h 4293412"/>
              <a:gd name="connsiteX324" fmla="*/ 3510569 w 5518799"/>
              <a:gd name="connsiteY324" fmla="*/ 2416618 h 4293412"/>
              <a:gd name="connsiteX325" fmla="*/ 3275765 w 5518799"/>
              <a:gd name="connsiteY325" fmla="*/ 2509056 h 4293412"/>
              <a:gd name="connsiteX326" fmla="*/ 3642407 w 5518799"/>
              <a:gd name="connsiteY326" fmla="*/ 2384413 h 4293412"/>
              <a:gd name="connsiteX327" fmla="*/ 4642945 w 5518799"/>
              <a:gd name="connsiteY327" fmla="*/ 2081653 h 4293412"/>
              <a:gd name="connsiteX328" fmla="*/ 5159055 w 5518799"/>
              <a:gd name="connsiteY328" fmla="*/ 1928583 h 4293412"/>
              <a:gd name="connsiteX329" fmla="*/ 5518799 w 5518799"/>
              <a:gd name="connsiteY329" fmla="*/ 1825013 h 4293412"/>
              <a:gd name="connsiteX330" fmla="*/ 5397692 w 5518799"/>
              <a:gd name="connsiteY330" fmla="*/ 1910493 h 4293412"/>
              <a:gd name="connsiteX331" fmla="*/ 5468977 w 5518799"/>
              <a:gd name="connsiteY331" fmla="*/ 1928583 h 4293412"/>
              <a:gd name="connsiteX332" fmla="*/ 4941880 w 5518799"/>
              <a:gd name="connsiteY332" fmla="*/ 2106502 h 4293412"/>
              <a:gd name="connsiteX333" fmla="*/ 4347332 w 5518799"/>
              <a:gd name="connsiteY333" fmla="*/ 2298933 h 4293412"/>
              <a:gd name="connsiteX334" fmla="*/ 3831222 w 5518799"/>
              <a:gd name="connsiteY334" fmla="*/ 2462737 h 4293412"/>
              <a:gd name="connsiteX335" fmla="*/ 3813081 w 5518799"/>
              <a:gd name="connsiteY335" fmla="*/ 2448424 h 4293412"/>
              <a:gd name="connsiteX336" fmla="*/ 3806183 w 5518799"/>
              <a:gd name="connsiteY336" fmla="*/ 2476852 h 4293412"/>
              <a:gd name="connsiteX337" fmla="*/ 3207802 w 5518799"/>
              <a:gd name="connsiteY337" fmla="*/ 2715601 h 4293412"/>
              <a:gd name="connsiteX338" fmla="*/ 3549916 w 5518799"/>
              <a:gd name="connsiteY338" fmla="*/ 2601693 h 4293412"/>
              <a:gd name="connsiteX339" fmla="*/ 4169248 w 5518799"/>
              <a:gd name="connsiteY339" fmla="*/ 2384413 h 4293412"/>
              <a:gd name="connsiteX340" fmla="*/ 4678460 w 5518799"/>
              <a:gd name="connsiteY340" fmla="*/ 2234922 h 4293412"/>
              <a:gd name="connsiteX341" fmla="*/ 4692768 w 5518799"/>
              <a:gd name="connsiteY341" fmla="*/ 2231145 h 4293412"/>
              <a:gd name="connsiteX342" fmla="*/ 4746167 w 5518799"/>
              <a:gd name="connsiteY342" fmla="*/ 2206296 h 4293412"/>
              <a:gd name="connsiteX343" fmla="*/ 4756898 w 5518799"/>
              <a:gd name="connsiteY343" fmla="*/ 2206296 h 4293412"/>
              <a:gd name="connsiteX344" fmla="*/ 5355024 w 5518799"/>
              <a:gd name="connsiteY344" fmla="*/ 2003329 h 4293412"/>
              <a:gd name="connsiteX345" fmla="*/ 5362178 w 5518799"/>
              <a:gd name="connsiteY345" fmla="*/ 2006907 h 4293412"/>
              <a:gd name="connsiteX346" fmla="*/ 5390794 w 5518799"/>
              <a:gd name="connsiteY346" fmla="*/ 2028178 h 4293412"/>
              <a:gd name="connsiteX347" fmla="*/ 5390794 w 5518799"/>
              <a:gd name="connsiteY347" fmla="*/ 2038913 h 4293412"/>
              <a:gd name="connsiteX348" fmla="*/ 5365499 w 5518799"/>
              <a:gd name="connsiteY348" fmla="*/ 2074696 h 4293412"/>
              <a:gd name="connsiteX349" fmla="*/ 5358601 w 5518799"/>
              <a:gd name="connsiteY349" fmla="*/ 2074696 h 4293412"/>
              <a:gd name="connsiteX350" fmla="*/ 5355024 w 5518799"/>
              <a:gd name="connsiteY350" fmla="*/ 2077876 h 4293412"/>
              <a:gd name="connsiteX351" fmla="*/ 5355024 w 5518799"/>
              <a:gd name="connsiteY351" fmla="*/ 2081653 h 4293412"/>
              <a:gd name="connsiteX352" fmla="*/ 5369076 w 5518799"/>
              <a:gd name="connsiteY352" fmla="*/ 2092388 h 4293412"/>
              <a:gd name="connsiteX353" fmla="*/ 5319254 w 5518799"/>
              <a:gd name="connsiteY353" fmla="*/ 2117237 h 4293412"/>
              <a:gd name="connsiteX354" fmla="*/ 5312100 w 5518799"/>
              <a:gd name="connsiteY354" fmla="*/ 2124393 h 4293412"/>
              <a:gd name="connsiteX355" fmla="*/ 5294470 w 5518799"/>
              <a:gd name="connsiteY355" fmla="*/ 2170712 h 4293412"/>
              <a:gd name="connsiteX356" fmla="*/ 5287316 w 5518799"/>
              <a:gd name="connsiteY356" fmla="*/ 2177868 h 4293412"/>
              <a:gd name="connsiteX357" fmla="*/ 4731859 w 5518799"/>
              <a:gd name="connsiteY357" fmla="*/ 2370100 h 4293412"/>
              <a:gd name="connsiteX358" fmla="*/ 4728282 w 5518799"/>
              <a:gd name="connsiteY358" fmla="*/ 2366522 h 4293412"/>
              <a:gd name="connsiteX359" fmla="*/ 4724705 w 5518799"/>
              <a:gd name="connsiteY359" fmla="*/ 2362944 h 4293412"/>
              <a:gd name="connsiteX360" fmla="*/ 4553776 w 5518799"/>
              <a:gd name="connsiteY360" fmla="*/ 2405883 h 4293412"/>
              <a:gd name="connsiteX361" fmla="*/ 4678460 w 5518799"/>
              <a:gd name="connsiteY361" fmla="*/ 2362944 h 4293412"/>
              <a:gd name="connsiteX362" fmla="*/ 4685614 w 5518799"/>
              <a:gd name="connsiteY362" fmla="*/ 2355986 h 4293412"/>
              <a:gd name="connsiteX363" fmla="*/ 4681781 w 5518799"/>
              <a:gd name="connsiteY363" fmla="*/ 2352408 h 4293412"/>
              <a:gd name="connsiteX364" fmla="*/ 4461285 w 5518799"/>
              <a:gd name="connsiteY364" fmla="*/ 2409461 h 4293412"/>
              <a:gd name="connsiteX365" fmla="*/ 4479170 w 5518799"/>
              <a:gd name="connsiteY365" fmla="*/ 2391371 h 4293412"/>
              <a:gd name="connsiteX366" fmla="*/ 4479170 w 5518799"/>
              <a:gd name="connsiteY366" fmla="*/ 2388190 h 4293412"/>
              <a:gd name="connsiteX367" fmla="*/ 4468439 w 5518799"/>
              <a:gd name="connsiteY367" fmla="*/ 2391371 h 4293412"/>
              <a:gd name="connsiteX368" fmla="*/ 4603598 w 5518799"/>
              <a:gd name="connsiteY368" fmla="*/ 2341673 h 4293412"/>
              <a:gd name="connsiteX369" fmla="*/ 4614329 w 5518799"/>
              <a:gd name="connsiteY369" fmla="*/ 2338095 h 4293412"/>
              <a:gd name="connsiteX370" fmla="*/ 4710397 w 5518799"/>
              <a:gd name="connsiteY370" fmla="*/ 2313047 h 4293412"/>
              <a:gd name="connsiteX371" fmla="*/ 4717551 w 5518799"/>
              <a:gd name="connsiteY371" fmla="*/ 2305890 h 4293412"/>
              <a:gd name="connsiteX372" fmla="*/ 4713974 w 5518799"/>
              <a:gd name="connsiteY372" fmla="*/ 2302511 h 4293412"/>
              <a:gd name="connsiteX373" fmla="*/ 4589546 w 5518799"/>
              <a:gd name="connsiteY373" fmla="*/ 2323981 h 4293412"/>
              <a:gd name="connsiteX374" fmla="*/ 4575238 w 5518799"/>
              <a:gd name="connsiteY374" fmla="*/ 2327559 h 4293412"/>
              <a:gd name="connsiteX375" fmla="*/ 3873890 w 5518799"/>
              <a:gd name="connsiteY375" fmla="*/ 2573266 h 4293412"/>
              <a:gd name="connsiteX376" fmla="*/ 3870313 w 5518799"/>
              <a:gd name="connsiteY376" fmla="*/ 2573266 h 4293412"/>
              <a:gd name="connsiteX377" fmla="*/ 3492940 w 5518799"/>
              <a:gd name="connsiteY377" fmla="*/ 2701288 h 4293412"/>
              <a:gd name="connsiteX378" fmla="*/ 3599739 w 5518799"/>
              <a:gd name="connsiteY378" fmla="*/ 2669481 h 4293412"/>
              <a:gd name="connsiteX379" fmla="*/ 3485530 w 5518799"/>
              <a:gd name="connsiteY379" fmla="*/ 2712022 h 4293412"/>
              <a:gd name="connsiteX380" fmla="*/ 3475055 w 5518799"/>
              <a:gd name="connsiteY380" fmla="*/ 2712022 h 4293412"/>
              <a:gd name="connsiteX381" fmla="*/ 3481953 w 5518799"/>
              <a:gd name="connsiteY381" fmla="*/ 2704866 h 4293412"/>
              <a:gd name="connsiteX382" fmla="*/ 3129619 w 5518799"/>
              <a:gd name="connsiteY382" fmla="*/ 2822352 h 4293412"/>
              <a:gd name="connsiteX383" fmla="*/ 3108157 w 5518799"/>
              <a:gd name="connsiteY383" fmla="*/ 2833285 h 4293412"/>
              <a:gd name="connsiteX384" fmla="*/ 3090528 w 5518799"/>
              <a:gd name="connsiteY384" fmla="*/ 2872249 h 4293412"/>
              <a:gd name="connsiteX385" fmla="*/ 3065744 w 5518799"/>
              <a:gd name="connsiteY385" fmla="*/ 2879405 h 4293412"/>
              <a:gd name="connsiteX386" fmla="*/ 2905546 w 5518799"/>
              <a:gd name="connsiteY386" fmla="*/ 2943615 h 4293412"/>
              <a:gd name="connsiteX387" fmla="*/ 2883828 w 5518799"/>
              <a:gd name="connsiteY387" fmla="*/ 2950771 h 4293412"/>
              <a:gd name="connsiteX388" fmla="*/ 2780606 w 5518799"/>
              <a:gd name="connsiteY388" fmla="*/ 3018361 h 4293412"/>
              <a:gd name="connsiteX389" fmla="*/ 2759400 w 5518799"/>
              <a:gd name="connsiteY389" fmla="*/ 3029095 h 4293412"/>
              <a:gd name="connsiteX390" fmla="*/ 2670230 w 5518799"/>
              <a:gd name="connsiteY390" fmla="*/ 3061101 h 4293412"/>
              <a:gd name="connsiteX391" fmla="*/ 2645447 w 5518799"/>
              <a:gd name="connsiteY391" fmla="*/ 3075215 h 4293412"/>
              <a:gd name="connsiteX392" fmla="*/ 2620408 w 5518799"/>
              <a:gd name="connsiteY392" fmla="*/ 3103841 h 4293412"/>
              <a:gd name="connsiteX393" fmla="*/ 2616831 w 5518799"/>
              <a:gd name="connsiteY393" fmla="*/ 3110998 h 4293412"/>
              <a:gd name="connsiteX394" fmla="*/ 2634716 w 5518799"/>
              <a:gd name="connsiteY394" fmla="*/ 3110998 h 4293412"/>
              <a:gd name="connsiteX395" fmla="*/ 2631394 w 5518799"/>
              <a:gd name="connsiteY395" fmla="*/ 3118154 h 4293412"/>
              <a:gd name="connsiteX396" fmla="*/ 2481671 w 5518799"/>
              <a:gd name="connsiteY396" fmla="*/ 3203635 h 4293412"/>
              <a:gd name="connsiteX397" fmla="*/ 2502878 w 5518799"/>
              <a:gd name="connsiteY397" fmla="*/ 3207213 h 4293412"/>
              <a:gd name="connsiteX398" fmla="*/ 2527917 w 5518799"/>
              <a:gd name="connsiteY398" fmla="*/ 3192900 h 4293412"/>
              <a:gd name="connsiteX399" fmla="*/ 3129619 w 5518799"/>
              <a:gd name="connsiteY399" fmla="*/ 2957729 h 4293412"/>
              <a:gd name="connsiteX400" fmla="*/ 4144465 w 5518799"/>
              <a:gd name="connsiteY400" fmla="*/ 2587579 h 4293412"/>
              <a:gd name="connsiteX401" fmla="*/ 4158773 w 5518799"/>
              <a:gd name="connsiteY401" fmla="*/ 2580422 h 4293412"/>
              <a:gd name="connsiteX402" fmla="*/ 4229802 w 5518799"/>
              <a:gd name="connsiteY402" fmla="*/ 2562332 h 4293412"/>
              <a:gd name="connsiteX403" fmla="*/ 4244110 w 5518799"/>
              <a:gd name="connsiteY403" fmla="*/ 2555374 h 4293412"/>
              <a:gd name="connsiteX404" fmla="*/ 4390000 w 5518799"/>
              <a:gd name="connsiteY404" fmla="*/ 2509056 h 4293412"/>
              <a:gd name="connsiteX405" fmla="*/ 4884904 w 5518799"/>
              <a:gd name="connsiteY405" fmla="*/ 2341673 h 4293412"/>
              <a:gd name="connsiteX406" fmla="*/ 5294470 w 5518799"/>
              <a:gd name="connsiteY406" fmla="*/ 2195561 h 4293412"/>
              <a:gd name="connsiteX407" fmla="*/ 5337394 w 5518799"/>
              <a:gd name="connsiteY407" fmla="*/ 2231145 h 4293412"/>
              <a:gd name="connsiteX408" fmla="*/ 5333817 w 5518799"/>
              <a:gd name="connsiteY408" fmla="*/ 2231145 h 4293412"/>
              <a:gd name="connsiteX409" fmla="*/ 5330240 w 5518799"/>
              <a:gd name="connsiteY409" fmla="*/ 2231145 h 4293412"/>
              <a:gd name="connsiteX410" fmla="*/ 5326408 w 5518799"/>
              <a:gd name="connsiteY410" fmla="*/ 2234922 h 4293412"/>
              <a:gd name="connsiteX411" fmla="*/ 5319254 w 5518799"/>
              <a:gd name="connsiteY411" fmla="*/ 2238500 h 4293412"/>
              <a:gd name="connsiteX412" fmla="*/ 5262277 w 5518799"/>
              <a:gd name="connsiteY412" fmla="*/ 2259771 h 4293412"/>
              <a:gd name="connsiteX413" fmla="*/ 5311078 w 5518799"/>
              <a:gd name="connsiteY413" fmla="*/ 2244464 h 4293412"/>
              <a:gd name="connsiteX414" fmla="*/ 5394115 w 5518799"/>
              <a:gd name="connsiteY414" fmla="*/ 2231145 h 4293412"/>
              <a:gd name="connsiteX415" fmla="*/ 5055833 w 5518799"/>
              <a:gd name="connsiteY415" fmla="*/ 2362944 h 4293412"/>
              <a:gd name="connsiteX416" fmla="*/ 5113065 w 5518799"/>
              <a:gd name="connsiteY416" fmla="*/ 2352408 h 4293412"/>
              <a:gd name="connsiteX417" fmla="*/ 4756898 w 5518799"/>
              <a:gd name="connsiteY417" fmla="*/ 2484008 h 4293412"/>
              <a:gd name="connsiteX418" fmla="*/ 5176940 w 5518799"/>
              <a:gd name="connsiteY418" fmla="*/ 2341673 h 4293412"/>
              <a:gd name="connsiteX419" fmla="*/ 5123541 w 5518799"/>
              <a:gd name="connsiteY419" fmla="*/ 2348830 h 4293412"/>
              <a:gd name="connsiteX420" fmla="*/ 5287316 w 5518799"/>
              <a:gd name="connsiteY420" fmla="*/ 2305890 h 4293412"/>
              <a:gd name="connsiteX421" fmla="*/ 5269431 w 5518799"/>
              <a:gd name="connsiteY421" fmla="*/ 2320402 h 4293412"/>
              <a:gd name="connsiteX422" fmla="*/ 5280418 w 5518799"/>
              <a:gd name="connsiteY422" fmla="*/ 2320402 h 4293412"/>
              <a:gd name="connsiteX423" fmla="*/ 5258700 w 5518799"/>
              <a:gd name="connsiteY423" fmla="*/ 2331137 h 4293412"/>
              <a:gd name="connsiteX424" fmla="*/ 5258700 w 5518799"/>
              <a:gd name="connsiteY424" fmla="*/ 2338095 h 4293412"/>
              <a:gd name="connsiteX425" fmla="*/ 5180517 w 5518799"/>
              <a:gd name="connsiteY425" fmla="*/ 2384413 h 4293412"/>
              <a:gd name="connsiteX426" fmla="*/ 5326408 w 5518799"/>
              <a:gd name="connsiteY426" fmla="*/ 2370100 h 4293412"/>
              <a:gd name="connsiteX427" fmla="*/ 5205301 w 5518799"/>
              <a:gd name="connsiteY427" fmla="*/ 2419997 h 4293412"/>
              <a:gd name="connsiteX428" fmla="*/ 5212455 w 5518799"/>
              <a:gd name="connsiteY428" fmla="*/ 2427154 h 4293412"/>
              <a:gd name="connsiteX429" fmla="*/ 5127118 w 5518799"/>
              <a:gd name="connsiteY429" fmla="*/ 2455581 h 4293412"/>
              <a:gd name="connsiteX430" fmla="*/ 5070141 w 5518799"/>
              <a:gd name="connsiteY430" fmla="*/ 2469894 h 4293412"/>
              <a:gd name="connsiteX431" fmla="*/ 5066564 w 5518799"/>
              <a:gd name="connsiteY431" fmla="*/ 2469894 h 4293412"/>
              <a:gd name="connsiteX432" fmla="*/ 5059666 w 5518799"/>
              <a:gd name="connsiteY432" fmla="*/ 2469894 h 4293412"/>
              <a:gd name="connsiteX433" fmla="*/ 5057877 w 5518799"/>
              <a:gd name="connsiteY433" fmla="*/ 2470888 h 4293412"/>
              <a:gd name="connsiteX434" fmla="*/ 5027473 w 5518799"/>
              <a:gd name="connsiteY434" fmla="*/ 2473671 h 4293412"/>
              <a:gd name="connsiteX435" fmla="*/ 5102079 w 5518799"/>
              <a:gd name="connsiteY435" fmla="*/ 2430732 h 4293412"/>
              <a:gd name="connsiteX436" fmla="*/ 4924251 w 5518799"/>
              <a:gd name="connsiteY436" fmla="*/ 2484008 h 4293412"/>
              <a:gd name="connsiteX437" fmla="*/ 4981227 w 5518799"/>
              <a:gd name="connsiteY437" fmla="*/ 2484008 h 4293412"/>
              <a:gd name="connsiteX438" fmla="*/ 4842491 w 5518799"/>
              <a:gd name="connsiteY438" fmla="*/ 2519791 h 4293412"/>
              <a:gd name="connsiteX439" fmla="*/ 4874173 w 5518799"/>
              <a:gd name="connsiteY439" fmla="*/ 2516212 h 4293412"/>
              <a:gd name="connsiteX440" fmla="*/ 4596700 w 5518799"/>
              <a:gd name="connsiteY440" fmla="*/ 2616006 h 4293412"/>
              <a:gd name="connsiteX441" fmla="*/ 4290355 w 5518799"/>
              <a:gd name="connsiteY441" fmla="*/ 2690752 h 4293412"/>
              <a:gd name="connsiteX442" fmla="*/ 4422193 w 5518799"/>
              <a:gd name="connsiteY442" fmla="*/ 2633698 h 4293412"/>
              <a:gd name="connsiteX443" fmla="*/ 4304663 w 5518799"/>
              <a:gd name="connsiteY443" fmla="*/ 2647813 h 4293412"/>
              <a:gd name="connsiteX444" fmla="*/ 4407885 w 5518799"/>
              <a:gd name="connsiteY444" fmla="*/ 2605271 h 4293412"/>
              <a:gd name="connsiteX445" fmla="*/ 4411207 w 5518799"/>
              <a:gd name="connsiteY445" fmla="*/ 2598115 h 4293412"/>
              <a:gd name="connsiteX446" fmla="*/ 4390000 w 5518799"/>
              <a:gd name="connsiteY446" fmla="*/ 2594536 h 4293412"/>
              <a:gd name="connsiteX447" fmla="*/ 4625316 w 5518799"/>
              <a:gd name="connsiteY447" fmla="*/ 2491363 h 4293412"/>
              <a:gd name="connsiteX448" fmla="*/ 4607175 w 5518799"/>
              <a:gd name="connsiteY448" fmla="*/ 2487785 h 4293412"/>
              <a:gd name="connsiteX449" fmla="*/ 4646522 w 5518799"/>
              <a:gd name="connsiteY449" fmla="*/ 2469894 h 4293412"/>
              <a:gd name="connsiteX450" fmla="*/ 4461285 w 5518799"/>
              <a:gd name="connsiteY450" fmla="*/ 2509056 h 4293412"/>
              <a:gd name="connsiteX451" fmla="*/ 4443400 w 5518799"/>
              <a:gd name="connsiteY451" fmla="*/ 2512634 h 4293412"/>
              <a:gd name="connsiteX452" fmla="*/ 4340178 w 5518799"/>
              <a:gd name="connsiteY452" fmla="*/ 2548218 h 4293412"/>
              <a:gd name="connsiteX453" fmla="*/ 4318971 w 5518799"/>
              <a:gd name="connsiteY453" fmla="*/ 2551796 h 4293412"/>
              <a:gd name="connsiteX454" fmla="*/ 4044820 w 5518799"/>
              <a:gd name="connsiteY454" fmla="*/ 2644234 h 4293412"/>
              <a:gd name="connsiteX455" fmla="*/ 4023358 w 5518799"/>
              <a:gd name="connsiteY455" fmla="*/ 2647813 h 4293412"/>
              <a:gd name="connsiteX456" fmla="*/ 3969958 w 5518799"/>
              <a:gd name="connsiteY456" fmla="*/ 2658746 h 4293412"/>
              <a:gd name="connsiteX457" fmla="*/ 3955650 w 5518799"/>
              <a:gd name="connsiteY457" fmla="*/ 2665903 h 4293412"/>
              <a:gd name="connsiteX458" fmla="*/ 3378732 w 5518799"/>
              <a:gd name="connsiteY458" fmla="*/ 2882983 h 4293412"/>
              <a:gd name="connsiteX459" fmla="*/ 3361102 w 5518799"/>
              <a:gd name="connsiteY459" fmla="*/ 2893718 h 4293412"/>
              <a:gd name="connsiteX460" fmla="*/ 3346794 w 5518799"/>
              <a:gd name="connsiteY460" fmla="*/ 2904254 h 4293412"/>
              <a:gd name="connsiteX461" fmla="*/ 3204481 w 5518799"/>
              <a:gd name="connsiteY461" fmla="*/ 2957729 h 4293412"/>
              <a:gd name="connsiteX462" fmla="*/ 3183019 w 5518799"/>
              <a:gd name="connsiteY462" fmla="*/ 2964886 h 4293412"/>
              <a:gd name="connsiteX463" fmla="*/ 3136773 w 5518799"/>
              <a:gd name="connsiteY463" fmla="*/ 2968464 h 4293412"/>
              <a:gd name="connsiteX464" fmla="*/ 3126042 w 5518799"/>
              <a:gd name="connsiteY464" fmla="*/ 2975620 h 4293412"/>
              <a:gd name="connsiteX465" fmla="*/ 3133196 w 5518799"/>
              <a:gd name="connsiteY465" fmla="*/ 2979397 h 4293412"/>
              <a:gd name="connsiteX466" fmla="*/ 3129619 w 5518799"/>
              <a:gd name="connsiteY466" fmla="*/ 2986156 h 4293412"/>
              <a:gd name="connsiteX467" fmla="*/ 3111990 w 5518799"/>
              <a:gd name="connsiteY467" fmla="*/ 2986156 h 4293412"/>
              <a:gd name="connsiteX468" fmla="*/ 3094105 w 5518799"/>
              <a:gd name="connsiteY468" fmla="*/ 2986156 h 4293412"/>
              <a:gd name="connsiteX469" fmla="*/ 2649024 w 5518799"/>
              <a:gd name="connsiteY469" fmla="*/ 3189322 h 4293412"/>
              <a:gd name="connsiteX470" fmla="*/ 2624240 w 5518799"/>
              <a:gd name="connsiteY470" fmla="*/ 3196478 h 4293412"/>
              <a:gd name="connsiteX471" fmla="*/ 2567008 w 5518799"/>
              <a:gd name="connsiteY471" fmla="*/ 3221327 h 4293412"/>
              <a:gd name="connsiteX472" fmla="*/ 2567008 w 5518799"/>
              <a:gd name="connsiteY472" fmla="*/ 3224906 h 4293412"/>
              <a:gd name="connsiteX473" fmla="*/ 2599201 w 5518799"/>
              <a:gd name="connsiteY473" fmla="*/ 3228484 h 4293412"/>
              <a:gd name="connsiteX474" fmla="*/ 2627817 w 5518799"/>
              <a:gd name="connsiteY474" fmla="*/ 3214171 h 4293412"/>
              <a:gd name="connsiteX475" fmla="*/ 2841415 w 5518799"/>
              <a:gd name="connsiteY475" fmla="*/ 3118154 h 4293412"/>
              <a:gd name="connsiteX476" fmla="*/ 2844992 w 5518799"/>
              <a:gd name="connsiteY476" fmla="*/ 3121733 h 4293412"/>
              <a:gd name="connsiteX477" fmla="*/ 2809222 w 5518799"/>
              <a:gd name="connsiteY477" fmla="*/ 3153937 h 4293412"/>
              <a:gd name="connsiteX478" fmla="*/ 2784183 w 5518799"/>
              <a:gd name="connsiteY478" fmla="*/ 3160696 h 4293412"/>
              <a:gd name="connsiteX479" fmla="*/ 2556277 w 5518799"/>
              <a:gd name="connsiteY479" fmla="*/ 3260688 h 4293412"/>
              <a:gd name="connsiteX480" fmla="*/ 2527917 w 5518799"/>
              <a:gd name="connsiteY480" fmla="*/ 3274802 h 4293412"/>
              <a:gd name="connsiteX481" fmla="*/ 2325050 w 5518799"/>
              <a:gd name="connsiteY481" fmla="*/ 3378174 h 4293412"/>
              <a:gd name="connsiteX482" fmla="*/ 2321473 w 5518799"/>
              <a:gd name="connsiteY482" fmla="*/ 3385132 h 4293412"/>
              <a:gd name="connsiteX483" fmla="*/ 2321473 w 5518799"/>
              <a:gd name="connsiteY483" fmla="*/ 3392288 h 4293412"/>
              <a:gd name="connsiteX484" fmla="*/ 584073 w 5518799"/>
              <a:gd name="connsiteY484" fmla="*/ 4225823 h 4293412"/>
              <a:gd name="connsiteX485" fmla="*/ 544726 w 5518799"/>
              <a:gd name="connsiteY485" fmla="*/ 4239937 h 4293412"/>
              <a:gd name="connsiteX486" fmla="*/ 380950 w 5518799"/>
              <a:gd name="connsiteY486" fmla="*/ 4293412 h 4293412"/>
              <a:gd name="connsiteX487" fmla="*/ 626741 w 5518799"/>
              <a:gd name="connsiteY487" fmla="*/ 4150878 h 4293412"/>
              <a:gd name="connsiteX488" fmla="*/ 420297 w 5518799"/>
              <a:gd name="connsiteY488" fmla="*/ 4232781 h 4293412"/>
              <a:gd name="connsiteX489" fmla="*/ 665833 w 5518799"/>
              <a:gd name="connsiteY489" fmla="*/ 4090446 h 4293412"/>
              <a:gd name="connsiteX490" fmla="*/ 491326 w 5518799"/>
              <a:gd name="connsiteY490" fmla="*/ 4133186 h 4293412"/>
              <a:gd name="connsiteX491" fmla="*/ 587394 w 5518799"/>
              <a:gd name="connsiteY491" fmla="*/ 4079910 h 4293412"/>
              <a:gd name="connsiteX492" fmla="*/ 2470940 w 5518799"/>
              <a:gd name="connsiteY492" fmla="*/ 3185744 h 4293412"/>
              <a:gd name="connsiteX493" fmla="*/ 2492402 w 5518799"/>
              <a:gd name="connsiteY493" fmla="*/ 3171629 h 4293412"/>
              <a:gd name="connsiteX494" fmla="*/ 2691692 w 5518799"/>
              <a:gd name="connsiteY494" fmla="*/ 3036252 h 4293412"/>
              <a:gd name="connsiteX495" fmla="*/ 2702423 w 5518799"/>
              <a:gd name="connsiteY495" fmla="*/ 3021939 h 4293412"/>
              <a:gd name="connsiteX496" fmla="*/ 2677384 w 5518799"/>
              <a:gd name="connsiteY496" fmla="*/ 3025517 h 4293412"/>
              <a:gd name="connsiteX497" fmla="*/ 2342679 w 5518799"/>
              <a:gd name="connsiteY497" fmla="*/ 3185744 h 4293412"/>
              <a:gd name="connsiteX498" fmla="*/ 2317896 w 5518799"/>
              <a:gd name="connsiteY498" fmla="*/ 3192900 h 4293412"/>
              <a:gd name="connsiteX499" fmla="*/ 2292857 w 5518799"/>
              <a:gd name="connsiteY499" fmla="*/ 3200057 h 4293412"/>
              <a:gd name="connsiteX500" fmla="*/ 1684000 w 5518799"/>
              <a:gd name="connsiteY500" fmla="*/ 3499040 h 4293412"/>
              <a:gd name="connsiteX501" fmla="*/ 1651807 w 5518799"/>
              <a:gd name="connsiteY501" fmla="*/ 3513551 h 4293412"/>
              <a:gd name="connsiteX502" fmla="*/ 733540 w 5518799"/>
              <a:gd name="connsiteY502" fmla="*/ 3894437 h 4293412"/>
              <a:gd name="connsiteX503" fmla="*/ 697770 w 5518799"/>
              <a:gd name="connsiteY503" fmla="*/ 3912527 h 4293412"/>
              <a:gd name="connsiteX504" fmla="*/ 573342 w 5518799"/>
              <a:gd name="connsiteY504" fmla="*/ 3955068 h 4293412"/>
              <a:gd name="connsiteX505" fmla="*/ 548303 w 5518799"/>
              <a:gd name="connsiteY505" fmla="*/ 3958647 h 4293412"/>
              <a:gd name="connsiteX506" fmla="*/ 576919 w 5518799"/>
              <a:gd name="connsiteY506" fmla="*/ 3933798 h 4293412"/>
              <a:gd name="connsiteX507" fmla="*/ 565932 w 5518799"/>
              <a:gd name="connsiteY507" fmla="*/ 3930219 h 4293412"/>
              <a:gd name="connsiteX508" fmla="*/ 498480 w 5518799"/>
              <a:gd name="connsiteY508" fmla="*/ 3951490 h 4293412"/>
              <a:gd name="connsiteX509" fmla="*/ 502057 w 5518799"/>
              <a:gd name="connsiteY509" fmla="*/ 3930219 h 4293412"/>
              <a:gd name="connsiteX510" fmla="*/ 527096 w 5518799"/>
              <a:gd name="connsiteY510" fmla="*/ 3919683 h 4293412"/>
              <a:gd name="connsiteX511" fmla="*/ 523519 w 5518799"/>
              <a:gd name="connsiteY511" fmla="*/ 3908949 h 4293412"/>
              <a:gd name="connsiteX512" fmla="*/ 544726 w 5518799"/>
              <a:gd name="connsiteY512" fmla="*/ 3891057 h 4293412"/>
              <a:gd name="connsiteX513" fmla="*/ 494903 w 5518799"/>
              <a:gd name="connsiteY513" fmla="*/ 3883901 h 4293412"/>
              <a:gd name="connsiteX514" fmla="*/ 512533 w 5518799"/>
              <a:gd name="connsiteY514" fmla="*/ 3859052 h 4293412"/>
              <a:gd name="connsiteX515" fmla="*/ 512533 w 5518799"/>
              <a:gd name="connsiteY515" fmla="*/ 3855474 h 4293412"/>
              <a:gd name="connsiteX516" fmla="*/ 508956 w 5518799"/>
              <a:gd name="connsiteY516" fmla="*/ 3848317 h 4293412"/>
              <a:gd name="connsiteX517" fmla="*/ 384527 w 5518799"/>
              <a:gd name="connsiteY517" fmla="*/ 3880323 h 4293412"/>
              <a:gd name="connsiteX518" fmla="*/ 491326 w 5518799"/>
              <a:gd name="connsiteY518" fmla="*/ 3777149 h 4293412"/>
              <a:gd name="connsiteX519" fmla="*/ 409566 w 5518799"/>
              <a:gd name="connsiteY519" fmla="*/ 3805577 h 4293412"/>
              <a:gd name="connsiteX520" fmla="*/ 527096 w 5518799"/>
              <a:gd name="connsiteY520" fmla="*/ 3734210 h 4293412"/>
              <a:gd name="connsiteX521" fmla="*/ 420297 w 5518799"/>
              <a:gd name="connsiteY521" fmla="*/ 3755680 h 4293412"/>
              <a:gd name="connsiteX522" fmla="*/ 420297 w 5518799"/>
              <a:gd name="connsiteY522" fmla="*/ 3751903 h 4293412"/>
              <a:gd name="connsiteX523" fmla="*/ 498480 w 5518799"/>
              <a:gd name="connsiteY523" fmla="*/ 3702205 h 4293412"/>
              <a:gd name="connsiteX524" fmla="*/ 537572 w 5518799"/>
              <a:gd name="connsiteY524" fmla="*/ 3677356 h 4293412"/>
              <a:gd name="connsiteX525" fmla="*/ 1602240 w 5518799"/>
              <a:gd name="connsiteY525" fmla="*/ 3189322 h 4293412"/>
              <a:gd name="connsiteX526" fmla="*/ 356167 w 5518799"/>
              <a:gd name="connsiteY526" fmla="*/ 3652308 h 4293412"/>
              <a:gd name="connsiteX527" fmla="*/ 420297 w 5518799"/>
              <a:gd name="connsiteY527" fmla="*/ 3616724 h 4293412"/>
              <a:gd name="connsiteX528" fmla="*/ 420297 w 5518799"/>
              <a:gd name="connsiteY528" fmla="*/ 3613146 h 4293412"/>
              <a:gd name="connsiteX529" fmla="*/ 149723 w 5518799"/>
              <a:gd name="connsiteY529" fmla="*/ 3656085 h 4293412"/>
              <a:gd name="connsiteX530" fmla="*/ 195969 w 5518799"/>
              <a:gd name="connsiteY530" fmla="*/ 3620303 h 4293412"/>
              <a:gd name="connsiteX531" fmla="*/ 124429 w 5518799"/>
              <a:gd name="connsiteY531" fmla="*/ 3623881 h 4293412"/>
              <a:gd name="connsiteX532" fmla="*/ 277728 w 5518799"/>
              <a:gd name="connsiteY532" fmla="*/ 3488702 h 4293412"/>
              <a:gd name="connsiteX533" fmla="*/ 160199 w 5518799"/>
              <a:gd name="connsiteY533" fmla="*/ 3499040 h 4293412"/>
              <a:gd name="connsiteX534" fmla="*/ 184982 w 5518799"/>
              <a:gd name="connsiteY534" fmla="*/ 3477769 h 4293412"/>
              <a:gd name="connsiteX535" fmla="*/ 0 w 5518799"/>
              <a:gd name="connsiteY535" fmla="*/ 3488702 h 4293412"/>
              <a:gd name="connsiteX536" fmla="*/ 74606 w 5518799"/>
              <a:gd name="connsiteY536" fmla="*/ 3435227 h 4293412"/>
              <a:gd name="connsiteX537" fmla="*/ 96068 w 5518799"/>
              <a:gd name="connsiteY537" fmla="*/ 3424493 h 4293412"/>
              <a:gd name="connsiteX538" fmla="*/ 106799 w 5518799"/>
              <a:gd name="connsiteY538" fmla="*/ 3417336 h 4293412"/>
              <a:gd name="connsiteX539" fmla="*/ 128005 w 5518799"/>
              <a:gd name="connsiteY539" fmla="*/ 3395867 h 4293412"/>
              <a:gd name="connsiteX540" fmla="*/ 199545 w 5518799"/>
              <a:gd name="connsiteY540" fmla="*/ 3367439 h 4293412"/>
              <a:gd name="connsiteX541" fmla="*/ 203123 w 5518799"/>
              <a:gd name="connsiteY541" fmla="*/ 3367439 h 4293412"/>
              <a:gd name="connsiteX542" fmla="*/ 188559 w 5518799"/>
              <a:gd name="connsiteY542" fmla="*/ 3381554 h 4293412"/>
              <a:gd name="connsiteX543" fmla="*/ 220752 w 5518799"/>
              <a:gd name="connsiteY543" fmla="*/ 3378174 h 4293412"/>
              <a:gd name="connsiteX544" fmla="*/ 234804 w 5518799"/>
              <a:gd name="connsiteY544" fmla="*/ 3367439 h 4293412"/>
              <a:gd name="connsiteX545" fmla="*/ 259843 w 5518799"/>
              <a:gd name="connsiteY545" fmla="*/ 3360283 h 4293412"/>
              <a:gd name="connsiteX546" fmla="*/ 309921 w 5518799"/>
              <a:gd name="connsiteY546" fmla="*/ 3342590 h 4293412"/>
              <a:gd name="connsiteX547" fmla="*/ 295358 w 5518799"/>
              <a:gd name="connsiteY547" fmla="*/ 3339012 h 4293412"/>
              <a:gd name="connsiteX548" fmla="*/ 295358 w 5518799"/>
              <a:gd name="connsiteY548" fmla="*/ 3331856 h 4293412"/>
              <a:gd name="connsiteX549" fmla="*/ 384527 w 5518799"/>
              <a:gd name="connsiteY549" fmla="*/ 3253532 h 4293412"/>
              <a:gd name="connsiteX550" fmla="*/ 423619 w 5518799"/>
              <a:gd name="connsiteY550" fmla="*/ 3232261 h 4293412"/>
              <a:gd name="connsiteX551" fmla="*/ 544726 w 5518799"/>
              <a:gd name="connsiteY551" fmla="*/ 3185744 h 4293412"/>
              <a:gd name="connsiteX552" fmla="*/ 584073 w 5518799"/>
              <a:gd name="connsiteY552" fmla="*/ 3164473 h 4293412"/>
              <a:gd name="connsiteX553" fmla="*/ 733540 w 5518799"/>
              <a:gd name="connsiteY553" fmla="*/ 3061101 h 4293412"/>
              <a:gd name="connsiteX554" fmla="*/ 776209 w 5518799"/>
              <a:gd name="connsiteY554" fmla="*/ 3046788 h 4293412"/>
              <a:gd name="connsiteX555" fmla="*/ 779530 w 5518799"/>
              <a:gd name="connsiteY555" fmla="*/ 3043210 h 4293412"/>
              <a:gd name="connsiteX556" fmla="*/ 815300 w 5518799"/>
              <a:gd name="connsiteY556" fmla="*/ 3029095 h 4293412"/>
              <a:gd name="connsiteX557" fmla="*/ 1114491 w 5518799"/>
              <a:gd name="connsiteY557" fmla="*/ 2868869 h 4293412"/>
              <a:gd name="connsiteX558" fmla="*/ 206444 w 5518799"/>
              <a:gd name="connsiteY558" fmla="*/ 3139425 h 4293412"/>
              <a:gd name="connsiteX559" fmla="*/ 206444 w 5518799"/>
              <a:gd name="connsiteY559" fmla="*/ 3135847 h 4293412"/>
              <a:gd name="connsiteX560" fmla="*/ 1402950 w 5518799"/>
              <a:gd name="connsiteY560" fmla="*/ 2697908 h 4293412"/>
              <a:gd name="connsiteX561" fmla="*/ 1349551 w 5518799"/>
              <a:gd name="connsiteY561" fmla="*/ 2754961 h 4293412"/>
              <a:gd name="connsiteX562" fmla="*/ 1783900 w 5518799"/>
              <a:gd name="connsiteY562" fmla="*/ 2562332 h 4293412"/>
              <a:gd name="connsiteX563" fmla="*/ 1691154 w 5518799"/>
              <a:gd name="connsiteY563" fmla="*/ 2576844 h 4293412"/>
              <a:gd name="connsiteX564" fmla="*/ 1769592 w 5518799"/>
              <a:gd name="connsiteY564" fmla="*/ 2533905 h 4293412"/>
              <a:gd name="connsiteX565" fmla="*/ 1605817 w 5518799"/>
              <a:gd name="connsiteY565" fmla="*/ 2523369 h 4293412"/>
              <a:gd name="connsiteX566" fmla="*/ 1648486 w 5518799"/>
              <a:gd name="connsiteY566" fmla="*/ 2491363 h 4293412"/>
              <a:gd name="connsiteX567" fmla="*/ 1221290 w 5518799"/>
              <a:gd name="connsiteY567" fmla="*/ 2533905 h 4293412"/>
              <a:gd name="connsiteX568" fmla="*/ 1303050 w 5518799"/>
              <a:gd name="connsiteY568" fmla="*/ 2484008 h 4293412"/>
              <a:gd name="connsiteX569" fmla="*/ 1153582 w 5518799"/>
              <a:gd name="connsiteY569" fmla="*/ 2530525 h 4293412"/>
              <a:gd name="connsiteX570" fmla="*/ 1345974 w 5518799"/>
              <a:gd name="connsiteY570" fmla="*/ 2388190 h 4293412"/>
              <a:gd name="connsiteX571" fmla="*/ 1061091 w 5518799"/>
              <a:gd name="connsiteY571" fmla="*/ 2462737 h 4293412"/>
              <a:gd name="connsiteX572" fmla="*/ 1534533 w 5518799"/>
              <a:gd name="connsiteY572" fmla="*/ 2302511 h 4293412"/>
              <a:gd name="connsiteX573" fmla="*/ 1246073 w 5518799"/>
              <a:gd name="connsiteY573" fmla="*/ 2362944 h 4293412"/>
              <a:gd name="connsiteX574" fmla="*/ 1587932 w 5518799"/>
              <a:gd name="connsiteY574" fmla="*/ 2252614 h 4293412"/>
              <a:gd name="connsiteX575" fmla="*/ 1627024 w 5518799"/>
              <a:gd name="connsiteY575" fmla="*/ 2242078 h 4293412"/>
              <a:gd name="connsiteX576" fmla="*/ 1644909 w 5518799"/>
              <a:gd name="connsiteY576" fmla="*/ 2231145 h 4293412"/>
              <a:gd name="connsiteX577" fmla="*/ 1630601 w 5518799"/>
              <a:gd name="connsiteY577" fmla="*/ 2231145 h 4293412"/>
              <a:gd name="connsiteX578" fmla="*/ 1488032 w 5518799"/>
              <a:gd name="connsiteY578" fmla="*/ 2248837 h 4293412"/>
              <a:gd name="connsiteX579" fmla="*/ 1459927 w 5518799"/>
              <a:gd name="connsiteY579" fmla="*/ 2263349 h 4293412"/>
              <a:gd name="connsiteX580" fmla="*/ 1434632 w 5518799"/>
              <a:gd name="connsiteY580" fmla="*/ 2266927 h 4293412"/>
              <a:gd name="connsiteX581" fmla="*/ 1438465 w 5518799"/>
              <a:gd name="connsiteY581" fmla="*/ 2259771 h 4293412"/>
              <a:gd name="connsiteX582" fmla="*/ 1452773 w 5518799"/>
              <a:gd name="connsiteY582" fmla="*/ 2248837 h 4293412"/>
              <a:gd name="connsiteX583" fmla="*/ 1449196 w 5518799"/>
              <a:gd name="connsiteY583" fmla="*/ 2242078 h 4293412"/>
              <a:gd name="connsiteX584" fmla="*/ 1438465 w 5518799"/>
              <a:gd name="connsiteY584" fmla="*/ 2242078 h 4293412"/>
              <a:gd name="connsiteX585" fmla="*/ 1434632 w 5518799"/>
              <a:gd name="connsiteY585" fmla="*/ 2231145 h 4293412"/>
              <a:gd name="connsiteX586" fmla="*/ 1570047 w 5518799"/>
              <a:gd name="connsiteY586" fmla="*/ 2167134 h 4293412"/>
              <a:gd name="connsiteX587" fmla="*/ 1598663 w 5518799"/>
              <a:gd name="connsiteY587" fmla="*/ 2153019 h 4293412"/>
              <a:gd name="connsiteX588" fmla="*/ 1602240 w 5518799"/>
              <a:gd name="connsiteY588" fmla="*/ 2131550 h 4293412"/>
              <a:gd name="connsiteX589" fmla="*/ 1509749 w 5518799"/>
              <a:gd name="connsiteY589" fmla="*/ 2149242 h 4293412"/>
              <a:gd name="connsiteX590" fmla="*/ 1477556 w 5518799"/>
              <a:gd name="connsiteY590" fmla="*/ 2167134 h 4293412"/>
              <a:gd name="connsiteX591" fmla="*/ 1413426 w 5518799"/>
              <a:gd name="connsiteY591" fmla="*/ 2195561 h 4293412"/>
              <a:gd name="connsiteX592" fmla="*/ 1402950 w 5518799"/>
              <a:gd name="connsiteY592" fmla="*/ 2185025 h 4293412"/>
              <a:gd name="connsiteX593" fmla="*/ 1445619 w 5518799"/>
              <a:gd name="connsiteY593" fmla="*/ 2145664 h 4293412"/>
              <a:gd name="connsiteX594" fmla="*/ 1431311 w 5518799"/>
              <a:gd name="connsiteY594" fmla="*/ 2131550 h 4293412"/>
              <a:gd name="connsiteX595" fmla="*/ 1296151 w 5518799"/>
              <a:gd name="connsiteY595" fmla="*/ 2185025 h 4293412"/>
              <a:gd name="connsiteX596" fmla="*/ 1367180 w 5518799"/>
              <a:gd name="connsiteY596" fmla="*/ 2110080 h 4293412"/>
              <a:gd name="connsiteX597" fmla="*/ 1367180 w 5518799"/>
              <a:gd name="connsiteY597" fmla="*/ 2106502 h 4293412"/>
              <a:gd name="connsiteX598" fmla="*/ 184982 w 5518799"/>
              <a:gd name="connsiteY598" fmla="*/ 2533905 h 4293412"/>
              <a:gd name="connsiteX599" fmla="*/ 149723 w 5518799"/>
              <a:gd name="connsiteY599" fmla="*/ 2530525 h 4293412"/>
              <a:gd name="connsiteX600" fmla="*/ 156621 w 5518799"/>
              <a:gd name="connsiteY600" fmla="*/ 2516212 h 4293412"/>
              <a:gd name="connsiteX601" fmla="*/ 220752 w 5518799"/>
              <a:gd name="connsiteY601" fmla="*/ 2462737 h 4293412"/>
              <a:gd name="connsiteX602" fmla="*/ 220752 w 5518799"/>
              <a:gd name="connsiteY602" fmla="*/ 2459159 h 4293412"/>
              <a:gd name="connsiteX603" fmla="*/ 56976 w 5518799"/>
              <a:gd name="connsiteY603" fmla="*/ 2509056 h 4293412"/>
              <a:gd name="connsiteX604" fmla="*/ 28616 w 5518799"/>
              <a:gd name="connsiteY604" fmla="*/ 2509056 h 4293412"/>
              <a:gd name="connsiteX605" fmla="*/ 21206 w 5518799"/>
              <a:gd name="connsiteY605" fmla="*/ 2502098 h 4293412"/>
              <a:gd name="connsiteX606" fmla="*/ 56976 w 5518799"/>
              <a:gd name="connsiteY606" fmla="*/ 2476852 h 4293412"/>
              <a:gd name="connsiteX607" fmla="*/ 1217457 w 5518799"/>
              <a:gd name="connsiteY607" fmla="*/ 2046069 h 4293412"/>
              <a:gd name="connsiteX608" fmla="*/ 1206982 w 5518799"/>
              <a:gd name="connsiteY608" fmla="*/ 2028178 h 4293412"/>
              <a:gd name="connsiteX609" fmla="*/ 331128 w 5518799"/>
              <a:gd name="connsiteY609" fmla="*/ 2320402 h 4293412"/>
              <a:gd name="connsiteX610" fmla="*/ 284882 w 5518799"/>
              <a:gd name="connsiteY610" fmla="*/ 2305890 h 4293412"/>
              <a:gd name="connsiteX611" fmla="*/ 338282 w 5518799"/>
              <a:gd name="connsiteY611" fmla="*/ 2256192 h 4293412"/>
              <a:gd name="connsiteX612" fmla="*/ 10731 w 5518799"/>
              <a:gd name="connsiteY612" fmla="*/ 2370100 h 4293412"/>
              <a:gd name="connsiteX613" fmla="*/ 327551 w 5518799"/>
              <a:gd name="connsiteY613" fmla="*/ 2231145 h 4293412"/>
              <a:gd name="connsiteX614" fmla="*/ 241958 w 5518799"/>
              <a:gd name="connsiteY614" fmla="*/ 2245657 h 4293412"/>
              <a:gd name="connsiteX615" fmla="*/ 373796 w 5518799"/>
              <a:gd name="connsiteY615" fmla="*/ 2185025 h 4293412"/>
              <a:gd name="connsiteX616" fmla="*/ 309921 w 5518799"/>
              <a:gd name="connsiteY616" fmla="*/ 2170712 h 4293412"/>
              <a:gd name="connsiteX617" fmla="*/ 1022000 w 5518799"/>
              <a:gd name="connsiteY617" fmla="*/ 1921427 h 4293412"/>
              <a:gd name="connsiteX618" fmla="*/ 1025321 w 5518799"/>
              <a:gd name="connsiteY618" fmla="*/ 1921427 h 4293412"/>
              <a:gd name="connsiteX619" fmla="*/ 1036052 w 5518799"/>
              <a:gd name="connsiteY619" fmla="*/ 1900156 h 4293412"/>
              <a:gd name="connsiteX620" fmla="*/ 1022000 w 5518799"/>
              <a:gd name="connsiteY620" fmla="*/ 1857217 h 4293412"/>
              <a:gd name="connsiteX621" fmla="*/ 996705 w 5518799"/>
              <a:gd name="connsiteY621" fmla="*/ 1850259 h 4293412"/>
              <a:gd name="connsiteX622" fmla="*/ 658679 w 5518799"/>
              <a:gd name="connsiteY622" fmla="*/ 1928583 h 4293412"/>
              <a:gd name="connsiteX623" fmla="*/ 683718 w 5518799"/>
              <a:gd name="connsiteY623" fmla="*/ 1903734 h 4293412"/>
              <a:gd name="connsiteX624" fmla="*/ 680141 w 5518799"/>
              <a:gd name="connsiteY624" fmla="*/ 1892801 h 4293412"/>
              <a:gd name="connsiteX625" fmla="*/ 662256 w 5518799"/>
              <a:gd name="connsiteY625" fmla="*/ 1889223 h 4293412"/>
              <a:gd name="connsiteX626" fmla="*/ 641049 w 5518799"/>
              <a:gd name="connsiteY626" fmla="*/ 1892801 h 4293412"/>
              <a:gd name="connsiteX627" fmla="*/ 590971 w 5518799"/>
              <a:gd name="connsiteY627" fmla="*/ 1871530 h 4293412"/>
              <a:gd name="connsiteX628" fmla="*/ 584073 w 5518799"/>
              <a:gd name="connsiteY628" fmla="*/ 1857217 h 4293412"/>
              <a:gd name="connsiteX629" fmla="*/ 633895 w 5518799"/>
              <a:gd name="connsiteY629" fmla="*/ 1810899 h 4293412"/>
              <a:gd name="connsiteX630" fmla="*/ 623164 w 5518799"/>
              <a:gd name="connsiteY630" fmla="*/ 1800164 h 4293412"/>
              <a:gd name="connsiteX631" fmla="*/ 259843 w 5518799"/>
              <a:gd name="connsiteY631" fmla="*/ 1871530 h 4293412"/>
              <a:gd name="connsiteX632" fmla="*/ 259843 w 5518799"/>
              <a:gd name="connsiteY632" fmla="*/ 1867952 h 4293412"/>
              <a:gd name="connsiteX633" fmla="*/ 516365 w 5518799"/>
              <a:gd name="connsiteY633" fmla="*/ 1746888 h 4293412"/>
              <a:gd name="connsiteX634" fmla="*/ 516365 w 5518799"/>
              <a:gd name="connsiteY634" fmla="*/ 1743111 h 4293412"/>
              <a:gd name="connsiteX635" fmla="*/ 470120 w 5518799"/>
              <a:gd name="connsiteY635" fmla="*/ 1714683 h 4293412"/>
              <a:gd name="connsiteX636" fmla="*/ 470120 w 5518799"/>
              <a:gd name="connsiteY636" fmla="*/ 1707726 h 4293412"/>
              <a:gd name="connsiteX637" fmla="*/ 1061091 w 5518799"/>
              <a:gd name="connsiteY637" fmla="*/ 1504759 h 4293412"/>
              <a:gd name="connsiteX638" fmla="*/ 1061091 w 5518799"/>
              <a:gd name="connsiteY638" fmla="*/ 1497603 h 4293412"/>
              <a:gd name="connsiteX639" fmla="*/ 1053682 w 5518799"/>
              <a:gd name="connsiteY639" fmla="*/ 1497603 h 4293412"/>
              <a:gd name="connsiteX640" fmla="*/ 1050360 w 5518799"/>
              <a:gd name="connsiteY640" fmla="*/ 1494024 h 4293412"/>
              <a:gd name="connsiteX641" fmla="*/ 1182198 w 5518799"/>
              <a:gd name="connsiteY641" fmla="*/ 1426236 h 4293412"/>
              <a:gd name="connsiteX642" fmla="*/ 1210559 w 5518799"/>
              <a:gd name="connsiteY642" fmla="*/ 1404767 h 4293412"/>
              <a:gd name="connsiteX643" fmla="*/ 1203405 w 5518799"/>
              <a:gd name="connsiteY643" fmla="*/ 1397610 h 4293412"/>
              <a:gd name="connsiteX644" fmla="*/ 726131 w 5518799"/>
              <a:gd name="connsiteY644" fmla="*/ 1458242 h 4293412"/>
              <a:gd name="connsiteX645" fmla="*/ 1239175 w 5518799"/>
              <a:gd name="connsiteY645" fmla="*/ 1283702 h 4293412"/>
              <a:gd name="connsiteX646" fmla="*/ 630318 w 5518799"/>
              <a:gd name="connsiteY646" fmla="*/ 1372761 h 4293412"/>
              <a:gd name="connsiteX647" fmla="*/ 847493 w 5518799"/>
              <a:gd name="connsiteY647" fmla="*/ 1287281 h 4293412"/>
              <a:gd name="connsiteX648" fmla="*/ 861546 w 5518799"/>
              <a:gd name="connsiteY648" fmla="*/ 1266010 h 4293412"/>
              <a:gd name="connsiteX649" fmla="*/ 804825 w 5518799"/>
              <a:gd name="connsiteY649" fmla="*/ 1258853 h 4293412"/>
              <a:gd name="connsiteX650" fmla="*/ 815300 w 5518799"/>
              <a:gd name="connsiteY650" fmla="*/ 1219691 h 4293412"/>
              <a:gd name="connsiteX651" fmla="*/ 808146 w 5518799"/>
              <a:gd name="connsiteY651" fmla="*/ 1212535 h 4293412"/>
              <a:gd name="connsiteX652" fmla="*/ 801248 w 5518799"/>
              <a:gd name="connsiteY652" fmla="*/ 1198421 h 4293412"/>
              <a:gd name="connsiteX653" fmla="*/ 772632 w 5518799"/>
              <a:gd name="connsiteY653" fmla="*/ 1191264 h 4293412"/>
              <a:gd name="connsiteX654" fmla="*/ 744271 w 5518799"/>
              <a:gd name="connsiteY654" fmla="*/ 1194842 h 4293412"/>
              <a:gd name="connsiteX655" fmla="*/ 740694 w 5518799"/>
              <a:gd name="connsiteY655" fmla="*/ 1187686 h 4293412"/>
              <a:gd name="connsiteX656" fmla="*/ 1078721 w 5518799"/>
              <a:gd name="connsiteY656" fmla="*/ 1034417 h 4293412"/>
              <a:gd name="connsiteX657" fmla="*/ 1075399 w 5518799"/>
              <a:gd name="connsiteY657" fmla="*/ 1027460 h 4293412"/>
              <a:gd name="connsiteX658" fmla="*/ 1025321 w 5518799"/>
              <a:gd name="connsiteY658" fmla="*/ 1027460 h 4293412"/>
              <a:gd name="connsiteX659" fmla="*/ 1014846 w 5518799"/>
              <a:gd name="connsiteY659" fmla="*/ 1016725 h 4293412"/>
              <a:gd name="connsiteX660" fmla="*/ 1036052 w 5518799"/>
              <a:gd name="connsiteY660" fmla="*/ 963250 h 4293412"/>
              <a:gd name="connsiteX661" fmla="*/ 1028898 w 5518799"/>
              <a:gd name="connsiteY661" fmla="*/ 956093 h 4293412"/>
              <a:gd name="connsiteX662" fmla="*/ 965023 w 5518799"/>
              <a:gd name="connsiteY662" fmla="*/ 970605 h 4293412"/>
              <a:gd name="connsiteX663" fmla="*/ 950715 w 5518799"/>
              <a:gd name="connsiteY663" fmla="*/ 959672 h 4293412"/>
              <a:gd name="connsiteX664" fmla="*/ 914945 w 5518799"/>
              <a:gd name="connsiteY664" fmla="*/ 934823 h 4293412"/>
              <a:gd name="connsiteX665" fmla="*/ 886585 w 5518799"/>
              <a:gd name="connsiteY665" fmla="*/ 931244 h 4293412"/>
              <a:gd name="connsiteX666" fmla="*/ 427196 w 5518799"/>
              <a:gd name="connsiteY666" fmla="*/ 809981 h 4293412"/>
              <a:gd name="connsiteX667" fmla="*/ 445081 w 5518799"/>
              <a:gd name="connsiteY667" fmla="*/ 785132 h 4293412"/>
              <a:gd name="connsiteX668" fmla="*/ 384527 w 5518799"/>
              <a:gd name="connsiteY668" fmla="*/ 781554 h 4293412"/>
              <a:gd name="connsiteX669" fmla="*/ 373796 w 5518799"/>
              <a:gd name="connsiteY669" fmla="*/ 777976 h 4293412"/>
              <a:gd name="connsiteX670" fmla="*/ 405734 w 5518799"/>
              <a:gd name="connsiteY670" fmla="*/ 753127 h 4293412"/>
              <a:gd name="connsiteX671" fmla="*/ 430773 w 5518799"/>
              <a:gd name="connsiteY671" fmla="*/ 720922 h 4293412"/>
              <a:gd name="connsiteX672" fmla="*/ 352590 w 5518799"/>
              <a:gd name="connsiteY672" fmla="*/ 617749 h 4293412"/>
              <a:gd name="connsiteX673" fmla="*/ 366898 w 5518799"/>
              <a:gd name="connsiteY673" fmla="*/ 607015 h 4293412"/>
              <a:gd name="connsiteX674" fmla="*/ 459133 w 5518799"/>
              <a:gd name="connsiteY674" fmla="*/ 592900 h 4293412"/>
              <a:gd name="connsiteX675" fmla="*/ 484172 w 5518799"/>
              <a:gd name="connsiteY675" fmla="*/ 571630 h 4293412"/>
              <a:gd name="connsiteX676" fmla="*/ 505379 w 5518799"/>
              <a:gd name="connsiteY676" fmla="*/ 560696 h 4293412"/>
              <a:gd name="connsiteX677" fmla="*/ 512533 w 5518799"/>
              <a:gd name="connsiteY677" fmla="*/ 549961 h 4293412"/>
              <a:gd name="connsiteX678" fmla="*/ 2837583 w 5518799"/>
              <a:gd name="connsiteY678" fmla="*/ 54969 h 4293412"/>
              <a:gd name="connsiteX679" fmla="*/ 3952073 w 5518799"/>
              <a:gd name="connsiteY679" fmla="*/ 1693 h 4293412"/>
              <a:gd name="connsiteX680" fmla="*/ 4153152 w 5518799"/>
              <a:gd name="connsiteY680" fmla="*/ 103 h 4293412"/>
              <a:gd name="connsiteX681" fmla="*/ 4276151 w 5518799"/>
              <a:gd name="connsiteY681" fmla="*/ 100 h 429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5518799" h="4293412">
                <a:moveTo>
                  <a:pt x="5066564" y="2469894"/>
                </a:moveTo>
                <a:cubicBezTo>
                  <a:pt x="5045102" y="2477050"/>
                  <a:pt x="5020319" y="2484207"/>
                  <a:pt x="4998857" y="2491363"/>
                </a:cubicBezTo>
                <a:cubicBezTo>
                  <a:pt x="4995280" y="2491363"/>
                  <a:pt x="4995280" y="2491165"/>
                  <a:pt x="4998857" y="2487785"/>
                </a:cubicBezTo>
                <a:cubicBezTo>
                  <a:pt x="5002434" y="2487785"/>
                  <a:pt x="5006266" y="2487785"/>
                  <a:pt x="5009843" y="2487785"/>
                </a:cubicBezTo>
                <a:cubicBezTo>
                  <a:pt x="5013420" y="2484207"/>
                  <a:pt x="5020319" y="2480430"/>
                  <a:pt x="5023896" y="2480430"/>
                </a:cubicBezTo>
                <a:cubicBezTo>
                  <a:pt x="5023896" y="2476852"/>
                  <a:pt x="5027473" y="2476852"/>
                  <a:pt x="5031050" y="2476852"/>
                </a:cubicBezTo>
                <a:cubicBezTo>
                  <a:pt x="5038204" y="2473273"/>
                  <a:pt x="5045358" y="2473671"/>
                  <a:pt x="5052256" y="2473671"/>
                </a:cubicBezTo>
                <a:lnTo>
                  <a:pt x="5057877" y="2470888"/>
                </a:lnTo>
                <a:close/>
                <a:moveTo>
                  <a:pt x="5319254" y="2242078"/>
                </a:moveTo>
                <a:lnTo>
                  <a:pt x="5311078" y="2244464"/>
                </a:lnTo>
                <a:lnTo>
                  <a:pt x="5305201" y="2245657"/>
                </a:lnTo>
                <a:cubicBezTo>
                  <a:pt x="5308778" y="2245657"/>
                  <a:pt x="5315677" y="2245657"/>
                  <a:pt x="5319254" y="2242078"/>
                </a:cubicBezTo>
                <a:close/>
                <a:moveTo>
                  <a:pt x="4475593" y="1982058"/>
                </a:moveTo>
                <a:cubicBezTo>
                  <a:pt x="4450554" y="1992594"/>
                  <a:pt x="4429347" y="2003329"/>
                  <a:pt x="4404308" y="2014064"/>
                </a:cubicBezTo>
                <a:cubicBezTo>
                  <a:pt x="4400731" y="2014064"/>
                  <a:pt x="4393577" y="2014064"/>
                  <a:pt x="4393577" y="2010486"/>
                </a:cubicBezTo>
                <a:cubicBezTo>
                  <a:pt x="4393577" y="2010486"/>
                  <a:pt x="4397154" y="2006907"/>
                  <a:pt x="4400731" y="2006907"/>
                </a:cubicBezTo>
                <a:cubicBezTo>
                  <a:pt x="4425770" y="1996173"/>
                  <a:pt x="4450554" y="1989016"/>
                  <a:pt x="4475593" y="1982058"/>
                </a:cubicBezTo>
                <a:close/>
                <a:moveTo>
                  <a:pt x="4276151" y="100"/>
                </a:moveTo>
                <a:cubicBezTo>
                  <a:pt x="4385305" y="463"/>
                  <a:pt x="4450554" y="1693"/>
                  <a:pt x="4450554" y="1693"/>
                </a:cubicBezTo>
                <a:cubicBezTo>
                  <a:pt x="4450554" y="1693"/>
                  <a:pt x="4450554" y="1693"/>
                  <a:pt x="4450554" y="5271"/>
                </a:cubicBezTo>
                <a:cubicBezTo>
                  <a:pt x="4454131" y="5271"/>
                  <a:pt x="4468439" y="1693"/>
                  <a:pt x="4472016" y="5271"/>
                </a:cubicBezTo>
                <a:cubicBezTo>
                  <a:pt x="4475593" y="5271"/>
                  <a:pt x="4472016" y="12229"/>
                  <a:pt x="4475593" y="12229"/>
                </a:cubicBezTo>
                <a:cubicBezTo>
                  <a:pt x="4486324" y="15807"/>
                  <a:pt x="4486324" y="15807"/>
                  <a:pt x="4486324" y="15807"/>
                </a:cubicBezTo>
                <a:cubicBezTo>
                  <a:pt x="4484535" y="15807"/>
                  <a:pt x="4480958" y="15807"/>
                  <a:pt x="4475593" y="15807"/>
                </a:cubicBezTo>
                <a:cubicBezTo>
                  <a:pt x="4468439" y="19386"/>
                  <a:pt x="4461285" y="26542"/>
                  <a:pt x="4454131" y="26542"/>
                </a:cubicBezTo>
                <a:cubicBezTo>
                  <a:pt x="4450554" y="30120"/>
                  <a:pt x="4450554" y="30120"/>
                  <a:pt x="4454131" y="30120"/>
                </a:cubicBezTo>
                <a:cubicBezTo>
                  <a:pt x="4464862" y="33699"/>
                  <a:pt x="4472016" y="33699"/>
                  <a:pt x="4479170" y="33699"/>
                </a:cubicBezTo>
                <a:cubicBezTo>
                  <a:pt x="4457708" y="33699"/>
                  <a:pt x="4436246" y="37078"/>
                  <a:pt x="4415039" y="40656"/>
                </a:cubicBezTo>
                <a:cubicBezTo>
                  <a:pt x="4411462" y="40656"/>
                  <a:pt x="4404308" y="40656"/>
                  <a:pt x="4400731" y="40656"/>
                </a:cubicBezTo>
                <a:cubicBezTo>
                  <a:pt x="4397154" y="40656"/>
                  <a:pt x="4393577" y="40656"/>
                  <a:pt x="4393577" y="40656"/>
                </a:cubicBezTo>
                <a:cubicBezTo>
                  <a:pt x="4386423" y="40656"/>
                  <a:pt x="4382846" y="44235"/>
                  <a:pt x="4382846" y="44235"/>
                </a:cubicBezTo>
                <a:cubicBezTo>
                  <a:pt x="4382846" y="44235"/>
                  <a:pt x="4382846" y="44235"/>
                  <a:pt x="4386423" y="44235"/>
                </a:cubicBezTo>
                <a:cubicBezTo>
                  <a:pt x="4390000" y="44235"/>
                  <a:pt x="4390000" y="47813"/>
                  <a:pt x="4390000" y="51391"/>
                </a:cubicBezTo>
                <a:cubicBezTo>
                  <a:pt x="4390000" y="51391"/>
                  <a:pt x="4393577" y="54969"/>
                  <a:pt x="4397154" y="51391"/>
                </a:cubicBezTo>
                <a:cubicBezTo>
                  <a:pt x="4400731" y="51391"/>
                  <a:pt x="4404564" y="51391"/>
                  <a:pt x="4407885" y="51391"/>
                </a:cubicBezTo>
                <a:cubicBezTo>
                  <a:pt x="4407885" y="51391"/>
                  <a:pt x="4568084" y="47813"/>
                  <a:pt x="4646522" y="47813"/>
                </a:cubicBezTo>
                <a:cubicBezTo>
                  <a:pt x="4660830" y="47813"/>
                  <a:pt x="4681781" y="47813"/>
                  <a:pt x="4681781" y="47813"/>
                </a:cubicBezTo>
                <a:cubicBezTo>
                  <a:pt x="4685358" y="47813"/>
                  <a:pt x="4692768" y="47813"/>
                  <a:pt x="4699922" y="47813"/>
                </a:cubicBezTo>
                <a:cubicBezTo>
                  <a:pt x="4699922" y="44235"/>
                  <a:pt x="4703499" y="44235"/>
                  <a:pt x="4707076" y="44235"/>
                </a:cubicBezTo>
                <a:cubicBezTo>
                  <a:pt x="4710653" y="44235"/>
                  <a:pt x="4713974" y="47813"/>
                  <a:pt x="4713974" y="47813"/>
                </a:cubicBezTo>
                <a:cubicBezTo>
                  <a:pt x="4713974" y="51391"/>
                  <a:pt x="4710653" y="51391"/>
                  <a:pt x="4707076" y="51391"/>
                </a:cubicBezTo>
                <a:cubicBezTo>
                  <a:pt x="4699922" y="51391"/>
                  <a:pt x="4692768" y="54969"/>
                  <a:pt x="4689191" y="54969"/>
                </a:cubicBezTo>
                <a:cubicBezTo>
                  <a:pt x="4685614" y="58548"/>
                  <a:pt x="4685614" y="58746"/>
                  <a:pt x="4689191" y="58746"/>
                </a:cubicBezTo>
                <a:cubicBezTo>
                  <a:pt x="4692768" y="58746"/>
                  <a:pt x="4692768" y="58746"/>
                  <a:pt x="4692768" y="58746"/>
                </a:cubicBezTo>
                <a:lnTo>
                  <a:pt x="4703499" y="58746"/>
                </a:lnTo>
                <a:cubicBezTo>
                  <a:pt x="4703499" y="62126"/>
                  <a:pt x="4699922" y="62325"/>
                  <a:pt x="4699922" y="62325"/>
                </a:cubicBezTo>
                <a:cubicBezTo>
                  <a:pt x="4689191" y="65903"/>
                  <a:pt x="4682037" y="69084"/>
                  <a:pt x="4674883" y="69084"/>
                </a:cubicBezTo>
                <a:cubicBezTo>
                  <a:pt x="4674883" y="69084"/>
                  <a:pt x="4674883" y="69084"/>
                  <a:pt x="4671306" y="69084"/>
                </a:cubicBezTo>
                <a:cubicBezTo>
                  <a:pt x="4667729" y="69084"/>
                  <a:pt x="4664152" y="69282"/>
                  <a:pt x="4660575" y="72861"/>
                </a:cubicBezTo>
                <a:cubicBezTo>
                  <a:pt x="4653421" y="72861"/>
                  <a:pt x="4639368" y="80017"/>
                  <a:pt x="4635791" y="80017"/>
                </a:cubicBezTo>
                <a:cubicBezTo>
                  <a:pt x="4632214" y="83595"/>
                  <a:pt x="4632214" y="83595"/>
                  <a:pt x="4632214" y="87174"/>
                </a:cubicBezTo>
                <a:cubicBezTo>
                  <a:pt x="4632214" y="87174"/>
                  <a:pt x="4632214" y="87174"/>
                  <a:pt x="4625316" y="90752"/>
                </a:cubicBezTo>
                <a:cubicBezTo>
                  <a:pt x="4621739" y="90752"/>
                  <a:pt x="4621483" y="94131"/>
                  <a:pt x="4617906" y="94131"/>
                </a:cubicBezTo>
                <a:cubicBezTo>
                  <a:pt x="4621483" y="94131"/>
                  <a:pt x="4625060" y="94131"/>
                  <a:pt x="4632214" y="94131"/>
                </a:cubicBezTo>
                <a:cubicBezTo>
                  <a:pt x="4625060" y="97710"/>
                  <a:pt x="4625316" y="97710"/>
                  <a:pt x="4625316" y="97710"/>
                </a:cubicBezTo>
                <a:cubicBezTo>
                  <a:pt x="4639368" y="101288"/>
                  <a:pt x="4674883" y="115601"/>
                  <a:pt x="4685614" y="104866"/>
                </a:cubicBezTo>
                <a:cubicBezTo>
                  <a:pt x="4674883" y="115601"/>
                  <a:pt x="4667729" y="112023"/>
                  <a:pt x="4656998" y="119179"/>
                </a:cubicBezTo>
                <a:cubicBezTo>
                  <a:pt x="4656998" y="129914"/>
                  <a:pt x="4674883" y="126137"/>
                  <a:pt x="4674883" y="133293"/>
                </a:cubicBezTo>
                <a:cubicBezTo>
                  <a:pt x="4657253" y="136872"/>
                  <a:pt x="4646267" y="144028"/>
                  <a:pt x="4632214" y="150986"/>
                </a:cubicBezTo>
                <a:cubicBezTo>
                  <a:pt x="4639113" y="154564"/>
                  <a:pt x="4649844" y="161919"/>
                  <a:pt x="4660575" y="169076"/>
                </a:cubicBezTo>
                <a:cubicBezTo>
                  <a:pt x="4625060" y="183389"/>
                  <a:pt x="4585969" y="197503"/>
                  <a:pt x="4557353" y="222352"/>
                </a:cubicBezTo>
                <a:cubicBezTo>
                  <a:pt x="4578815" y="215394"/>
                  <a:pt x="4607431" y="211617"/>
                  <a:pt x="4625316" y="208039"/>
                </a:cubicBezTo>
                <a:cubicBezTo>
                  <a:pt x="4561185" y="232888"/>
                  <a:pt x="4475593" y="247400"/>
                  <a:pt x="4418616" y="279405"/>
                </a:cubicBezTo>
                <a:cubicBezTo>
                  <a:pt x="4407885" y="282984"/>
                  <a:pt x="4397154" y="286562"/>
                  <a:pt x="4386423" y="290140"/>
                </a:cubicBezTo>
                <a:cubicBezTo>
                  <a:pt x="4525415" y="286562"/>
                  <a:pt x="4664407" y="226129"/>
                  <a:pt x="4789091" y="233286"/>
                </a:cubicBezTo>
                <a:cubicBezTo>
                  <a:pt x="4767629" y="243822"/>
                  <a:pt x="4770951" y="254358"/>
                  <a:pt x="4749744" y="268671"/>
                </a:cubicBezTo>
                <a:cubicBezTo>
                  <a:pt x="4753321" y="275827"/>
                  <a:pt x="4760475" y="283182"/>
                  <a:pt x="4760475" y="290140"/>
                </a:cubicBezTo>
                <a:cubicBezTo>
                  <a:pt x="4764052" y="293718"/>
                  <a:pt x="4753321" y="297098"/>
                  <a:pt x="4753321" y="297098"/>
                </a:cubicBezTo>
                <a:cubicBezTo>
                  <a:pt x="4756898" y="300676"/>
                  <a:pt x="4763797" y="300676"/>
                  <a:pt x="4767374" y="304254"/>
                </a:cubicBezTo>
                <a:cubicBezTo>
                  <a:pt x="4745912" y="314989"/>
                  <a:pt x="4717551" y="322146"/>
                  <a:pt x="4692768" y="329302"/>
                </a:cubicBezTo>
                <a:cubicBezTo>
                  <a:pt x="4713974" y="325724"/>
                  <a:pt x="4739013" y="322344"/>
                  <a:pt x="4760475" y="318766"/>
                </a:cubicBezTo>
                <a:cubicBezTo>
                  <a:pt x="4764052" y="318766"/>
                  <a:pt x="4767374" y="321947"/>
                  <a:pt x="4767374" y="321947"/>
                </a:cubicBezTo>
                <a:cubicBezTo>
                  <a:pt x="4763797" y="325525"/>
                  <a:pt x="4763797" y="325724"/>
                  <a:pt x="4763797" y="325724"/>
                </a:cubicBezTo>
                <a:cubicBezTo>
                  <a:pt x="4763797" y="329103"/>
                  <a:pt x="4756898" y="332880"/>
                  <a:pt x="4756898" y="332880"/>
                </a:cubicBezTo>
                <a:cubicBezTo>
                  <a:pt x="4753321" y="336459"/>
                  <a:pt x="4753321" y="336459"/>
                  <a:pt x="4753321" y="340037"/>
                </a:cubicBezTo>
                <a:cubicBezTo>
                  <a:pt x="4753321" y="340037"/>
                  <a:pt x="4753321" y="350573"/>
                  <a:pt x="4749744" y="354151"/>
                </a:cubicBezTo>
                <a:cubicBezTo>
                  <a:pt x="4746167" y="354151"/>
                  <a:pt x="4746167" y="357729"/>
                  <a:pt x="4749744" y="357729"/>
                </a:cubicBezTo>
                <a:cubicBezTo>
                  <a:pt x="4749744" y="357729"/>
                  <a:pt x="4749744" y="357729"/>
                  <a:pt x="4746167" y="361308"/>
                </a:cubicBezTo>
                <a:cubicBezTo>
                  <a:pt x="4735436" y="364886"/>
                  <a:pt x="4721384" y="364886"/>
                  <a:pt x="4707076" y="368464"/>
                </a:cubicBezTo>
                <a:cubicBezTo>
                  <a:pt x="4721384" y="372042"/>
                  <a:pt x="4735436" y="375422"/>
                  <a:pt x="4746167" y="379000"/>
                </a:cubicBezTo>
                <a:cubicBezTo>
                  <a:pt x="4742590" y="386157"/>
                  <a:pt x="4735692" y="404247"/>
                  <a:pt x="4735692" y="404247"/>
                </a:cubicBezTo>
                <a:cubicBezTo>
                  <a:pt x="4678715" y="443409"/>
                  <a:pt x="4621483" y="443210"/>
                  <a:pt x="4557353" y="450367"/>
                </a:cubicBezTo>
                <a:cubicBezTo>
                  <a:pt x="4582392" y="443210"/>
                  <a:pt x="4607175" y="439831"/>
                  <a:pt x="4639368" y="432674"/>
                </a:cubicBezTo>
                <a:cubicBezTo>
                  <a:pt x="4614329" y="436252"/>
                  <a:pt x="4592867" y="436054"/>
                  <a:pt x="4575238" y="439632"/>
                </a:cubicBezTo>
                <a:cubicBezTo>
                  <a:pt x="4582136" y="432475"/>
                  <a:pt x="4596444" y="432674"/>
                  <a:pt x="4607175" y="429096"/>
                </a:cubicBezTo>
                <a:cubicBezTo>
                  <a:pt x="4575238" y="432674"/>
                  <a:pt x="4543300" y="436054"/>
                  <a:pt x="4511107" y="439632"/>
                </a:cubicBezTo>
                <a:cubicBezTo>
                  <a:pt x="4550454" y="425319"/>
                  <a:pt x="4589290" y="418162"/>
                  <a:pt x="4632214" y="411204"/>
                </a:cubicBezTo>
                <a:cubicBezTo>
                  <a:pt x="4557353" y="411204"/>
                  <a:pt x="4479170" y="418361"/>
                  <a:pt x="4400731" y="432674"/>
                </a:cubicBezTo>
                <a:cubicBezTo>
                  <a:pt x="4447232" y="418361"/>
                  <a:pt x="4497055" y="400470"/>
                  <a:pt x="4543300" y="389735"/>
                </a:cubicBezTo>
                <a:cubicBezTo>
                  <a:pt x="4543300" y="389735"/>
                  <a:pt x="4543300" y="389735"/>
                  <a:pt x="4539723" y="389735"/>
                </a:cubicBezTo>
                <a:cubicBezTo>
                  <a:pt x="4532569" y="389735"/>
                  <a:pt x="4521838" y="393313"/>
                  <a:pt x="4514684" y="393313"/>
                </a:cubicBezTo>
                <a:cubicBezTo>
                  <a:pt x="4507786" y="396891"/>
                  <a:pt x="4500376" y="397090"/>
                  <a:pt x="4496799" y="397090"/>
                </a:cubicBezTo>
                <a:cubicBezTo>
                  <a:pt x="4404308" y="414783"/>
                  <a:pt x="4233634" y="489529"/>
                  <a:pt x="4133734" y="471637"/>
                </a:cubicBezTo>
                <a:cubicBezTo>
                  <a:pt x="4158773" y="475216"/>
                  <a:pt x="4190710" y="478794"/>
                  <a:pt x="4222648" y="475216"/>
                </a:cubicBezTo>
                <a:cubicBezTo>
                  <a:pt x="4204763" y="482372"/>
                  <a:pt x="4190710" y="486149"/>
                  <a:pt x="4169248" y="489727"/>
                </a:cubicBezTo>
                <a:cubicBezTo>
                  <a:pt x="4176402" y="496884"/>
                  <a:pt x="4194287" y="503842"/>
                  <a:pt x="4205018" y="507420"/>
                </a:cubicBezTo>
                <a:cubicBezTo>
                  <a:pt x="4158773" y="521733"/>
                  <a:pt x="4123258" y="543004"/>
                  <a:pt x="4105373" y="571630"/>
                </a:cubicBezTo>
                <a:cubicBezTo>
                  <a:pt x="4144465" y="585744"/>
                  <a:pt x="4208595" y="578587"/>
                  <a:pt x="4258418" y="578587"/>
                </a:cubicBezTo>
                <a:cubicBezTo>
                  <a:pt x="4169248" y="610593"/>
                  <a:pt x="4059128" y="678182"/>
                  <a:pt x="3969958" y="720922"/>
                </a:cubicBezTo>
                <a:cubicBezTo>
                  <a:pt x="4173081" y="692495"/>
                  <a:pt x="4621483" y="617749"/>
                  <a:pt x="4781682" y="568051"/>
                </a:cubicBezTo>
                <a:cubicBezTo>
                  <a:pt x="4785259" y="564473"/>
                  <a:pt x="4795990" y="564473"/>
                  <a:pt x="4799567" y="564473"/>
                </a:cubicBezTo>
                <a:cubicBezTo>
                  <a:pt x="4810042" y="564473"/>
                  <a:pt x="4824606" y="564473"/>
                  <a:pt x="4838658" y="564473"/>
                </a:cubicBezTo>
                <a:cubicBezTo>
                  <a:pt x="4842235" y="564473"/>
                  <a:pt x="4842491" y="567853"/>
                  <a:pt x="4842491" y="574810"/>
                </a:cubicBezTo>
                <a:cubicBezTo>
                  <a:pt x="4842491" y="578389"/>
                  <a:pt x="4845812" y="582166"/>
                  <a:pt x="4845812" y="582166"/>
                </a:cubicBezTo>
                <a:cubicBezTo>
                  <a:pt x="4845812" y="592702"/>
                  <a:pt x="4845812" y="596479"/>
                  <a:pt x="4838658" y="600057"/>
                </a:cubicBezTo>
                <a:cubicBezTo>
                  <a:pt x="4828183" y="610792"/>
                  <a:pt x="4813619" y="621129"/>
                  <a:pt x="4799567" y="631864"/>
                </a:cubicBezTo>
                <a:cubicBezTo>
                  <a:pt x="4795990" y="635442"/>
                  <a:pt x="4799567" y="639020"/>
                  <a:pt x="4803144" y="639020"/>
                </a:cubicBezTo>
                <a:cubicBezTo>
                  <a:pt x="4810298" y="642598"/>
                  <a:pt x="4820773" y="646375"/>
                  <a:pt x="4831504" y="653532"/>
                </a:cubicBezTo>
                <a:cubicBezTo>
                  <a:pt x="4835081" y="649954"/>
                  <a:pt x="4842235" y="635442"/>
                  <a:pt x="4845812" y="635442"/>
                </a:cubicBezTo>
                <a:cubicBezTo>
                  <a:pt x="4845812" y="639020"/>
                  <a:pt x="4845812" y="642797"/>
                  <a:pt x="4845812" y="646177"/>
                </a:cubicBezTo>
                <a:cubicBezTo>
                  <a:pt x="4842235" y="649755"/>
                  <a:pt x="4842235" y="657110"/>
                  <a:pt x="4845812" y="657110"/>
                </a:cubicBezTo>
                <a:cubicBezTo>
                  <a:pt x="4845812" y="660689"/>
                  <a:pt x="4845812" y="660291"/>
                  <a:pt x="4845812" y="660291"/>
                </a:cubicBezTo>
                <a:cubicBezTo>
                  <a:pt x="4849134" y="660291"/>
                  <a:pt x="4849134" y="664068"/>
                  <a:pt x="4845812" y="667646"/>
                </a:cubicBezTo>
                <a:cubicBezTo>
                  <a:pt x="4831504" y="685339"/>
                  <a:pt x="4817452" y="703230"/>
                  <a:pt x="4803144" y="720922"/>
                </a:cubicBezTo>
                <a:cubicBezTo>
                  <a:pt x="4799567" y="720922"/>
                  <a:pt x="4795990" y="720922"/>
                  <a:pt x="4795990" y="717344"/>
                </a:cubicBezTo>
                <a:cubicBezTo>
                  <a:pt x="4799567" y="713766"/>
                  <a:pt x="4799567" y="706808"/>
                  <a:pt x="4799567" y="699652"/>
                </a:cubicBezTo>
                <a:cubicBezTo>
                  <a:pt x="4803144" y="696073"/>
                  <a:pt x="4799567" y="696073"/>
                  <a:pt x="4795990" y="696073"/>
                </a:cubicBezTo>
                <a:cubicBezTo>
                  <a:pt x="4785259" y="706808"/>
                  <a:pt x="4774528" y="717543"/>
                  <a:pt x="4763797" y="728079"/>
                </a:cubicBezTo>
                <a:cubicBezTo>
                  <a:pt x="4760220" y="735235"/>
                  <a:pt x="4756898" y="742392"/>
                  <a:pt x="4753321" y="749549"/>
                </a:cubicBezTo>
                <a:cubicBezTo>
                  <a:pt x="4746167" y="760084"/>
                  <a:pt x="4739013" y="767241"/>
                  <a:pt x="4728282" y="777976"/>
                </a:cubicBezTo>
                <a:cubicBezTo>
                  <a:pt x="4728282" y="785132"/>
                  <a:pt x="4728538" y="792289"/>
                  <a:pt x="4731859" y="792289"/>
                </a:cubicBezTo>
                <a:cubicBezTo>
                  <a:pt x="4735436" y="795867"/>
                  <a:pt x="4739013" y="799246"/>
                  <a:pt x="4739013" y="802825"/>
                </a:cubicBezTo>
                <a:cubicBezTo>
                  <a:pt x="4742335" y="806403"/>
                  <a:pt x="4742335" y="810180"/>
                  <a:pt x="4739013" y="813560"/>
                </a:cubicBezTo>
                <a:cubicBezTo>
                  <a:pt x="4731859" y="827873"/>
                  <a:pt x="4724705" y="838607"/>
                  <a:pt x="4717551" y="852920"/>
                </a:cubicBezTo>
                <a:cubicBezTo>
                  <a:pt x="4731859" y="849342"/>
                  <a:pt x="4742590" y="845764"/>
                  <a:pt x="4753321" y="842186"/>
                </a:cubicBezTo>
                <a:cubicBezTo>
                  <a:pt x="4753321" y="845764"/>
                  <a:pt x="4753321" y="852920"/>
                  <a:pt x="4753321" y="856499"/>
                </a:cubicBezTo>
                <a:cubicBezTo>
                  <a:pt x="4749744" y="860077"/>
                  <a:pt x="4749744" y="867035"/>
                  <a:pt x="4753321" y="867035"/>
                </a:cubicBezTo>
                <a:cubicBezTo>
                  <a:pt x="4756898" y="874191"/>
                  <a:pt x="4760220" y="863456"/>
                  <a:pt x="4763797" y="863456"/>
                </a:cubicBezTo>
                <a:cubicBezTo>
                  <a:pt x="4767374" y="863456"/>
                  <a:pt x="4767374" y="863456"/>
                  <a:pt x="4770951" y="867035"/>
                </a:cubicBezTo>
                <a:cubicBezTo>
                  <a:pt x="4543045" y="941780"/>
                  <a:pt x="4279880" y="970406"/>
                  <a:pt x="3998574" y="1034417"/>
                </a:cubicBezTo>
                <a:cubicBezTo>
                  <a:pt x="3702961" y="1098627"/>
                  <a:pt x="3375155" y="1180529"/>
                  <a:pt x="3047604" y="1305172"/>
                </a:cubicBezTo>
                <a:cubicBezTo>
                  <a:pt x="3040450" y="1305172"/>
                  <a:pt x="3040705" y="1308949"/>
                  <a:pt x="3040705" y="1308949"/>
                </a:cubicBezTo>
                <a:cubicBezTo>
                  <a:pt x="3044282" y="1308949"/>
                  <a:pt x="3051436" y="1308750"/>
                  <a:pt x="3054758" y="1305172"/>
                </a:cubicBezTo>
                <a:cubicBezTo>
                  <a:pt x="3378987" y="1187686"/>
                  <a:pt x="3702961" y="1102205"/>
                  <a:pt x="3998574" y="1045152"/>
                </a:cubicBezTo>
                <a:cubicBezTo>
                  <a:pt x="4222903" y="998834"/>
                  <a:pt x="4415039" y="966828"/>
                  <a:pt x="4607175" y="924088"/>
                </a:cubicBezTo>
                <a:cubicBezTo>
                  <a:pt x="4667729" y="909775"/>
                  <a:pt x="4724705" y="895661"/>
                  <a:pt x="4774528" y="877769"/>
                </a:cubicBezTo>
                <a:cubicBezTo>
                  <a:pt x="4774528" y="884926"/>
                  <a:pt x="4781937" y="885125"/>
                  <a:pt x="4785259" y="885125"/>
                </a:cubicBezTo>
                <a:cubicBezTo>
                  <a:pt x="4810298" y="881546"/>
                  <a:pt x="4835081" y="877769"/>
                  <a:pt x="4860120" y="874191"/>
                </a:cubicBezTo>
                <a:cubicBezTo>
                  <a:pt x="4863697" y="874191"/>
                  <a:pt x="4863697" y="877769"/>
                  <a:pt x="4860120" y="877769"/>
                </a:cubicBezTo>
                <a:cubicBezTo>
                  <a:pt x="4842235" y="888504"/>
                  <a:pt x="4828183" y="899239"/>
                  <a:pt x="4813875" y="906395"/>
                </a:cubicBezTo>
                <a:cubicBezTo>
                  <a:pt x="4810298" y="909974"/>
                  <a:pt x="4810298" y="913353"/>
                  <a:pt x="4810298" y="916931"/>
                </a:cubicBezTo>
                <a:cubicBezTo>
                  <a:pt x="4813875" y="916931"/>
                  <a:pt x="4817196" y="920510"/>
                  <a:pt x="4820773" y="924088"/>
                </a:cubicBezTo>
                <a:cubicBezTo>
                  <a:pt x="4824350" y="924088"/>
                  <a:pt x="4824350" y="931244"/>
                  <a:pt x="4824350" y="931244"/>
                </a:cubicBezTo>
                <a:cubicBezTo>
                  <a:pt x="4824350" y="931244"/>
                  <a:pt x="4827927" y="931244"/>
                  <a:pt x="4831504" y="931244"/>
                </a:cubicBezTo>
                <a:cubicBezTo>
                  <a:pt x="4852966" y="927666"/>
                  <a:pt x="4878005" y="924088"/>
                  <a:pt x="4899467" y="920510"/>
                </a:cubicBezTo>
                <a:cubicBezTo>
                  <a:pt x="4903044" y="920510"/>
                  <a:pt x="4903044" y="924088"/>
                  <a:pt x="4899467" y="924088"/>
                </a:cubicBezTo>
                <a:cubicBezTo>
                  <a:pt x="4895890" y="927666"/>
                  <a:pt x="4888481" y="934823"/>
                  <a:pt x="4884904" y="938401"/>
                </a:cubicBezTo>
                <a:cubicBezTo>
                  <a:pt x="4820773" y="963449"/>
                  <a:pt x="4749744" y="988099"/>
                  <a:pt x="4674883" y="1009568"/>
                </a:cubicBezTo>
                <a:cubicBezTo>
                  <a:pt x="4457708" y="1077158"/>
                  <a:pt x="4247431" y="1109362"/>
                  <a:pt x="4001896" y="1166415"/>
                </a:cubicBezTo>
                <a:cubicBezTo>
                  <a:pt x="3895097" y="1191264"/>
                  <a:pt x="3784976" y="1219890"/>
                  <a:pt x="3671023" y="1251896"/>
                </a:cubicBezTo>
                <a:cubicBezTo>
                  <a:pt x="3596162" y="1266209"/>
                  <a:pt x="3517723" y="1283901"/>
                  <a:pt x="3435708" y="1305172"/>
                </a:cubicBezTo>
                <a:cubicBezTo>
                  <a:pt x="3539185" y="1273166"/>
                  <a:pt x="3638830" y="1248317"/>
                  <a:pt x="3731321" y="1219691"/>
                </a:cubicBezTo>
                <a:cubicBezTo>
                  <a:pt x="3944919" y="1162837"/>
                  <a:pt x="4137311" y="1109163"/>
                  <a:pt x="4318971" y="1066423"/>
                </a:cubicBezTo>
                <a:cubicBezTo>
                  <a:pt x="4350909" y="1059465"/>
                  <a:pt x="4372371" y="1048730"/>
                  <a:pt x="4372371" y="1037996"/>
                </a:cubicBezTo>
                <a:cubicBezTo>
                  <a:pt x="4372371" y="1030839"/>
                  <a:pt x="4350909" y="1027261"/>
                  <a:pt x="4322548" y="1034417"/>
                </a:cubicBezTo>
                <a:cubicBezTo>
                  <a:pt x="4133734" y="1070001"/>
                  <a:pt x="3938021" y="1119898"/>
                  <a:pt x="3720846" y="1180529"/>
                </a:cubicBezTo>
                <a:cubicBezTo>
                  <a:pt x="3428810" y="1262432"/>
                  <a:pt x="3108413" y="1344334"/>
                  <a:pt x="2762977" y="1444128"/>
                </a:cubicBezTo>
                <a:cubicBezTo>
                  <a:pt x="2378449" y="1551078"/>
                  <a:pt x="1961729" y="1686455"/>
                  <a:pt x="1523802" y="1878687"/>
                </a:cubicBezTo>
                <a:cubicBezTo>
                  <a:pt x="1499018" y="1885843"/>
                  <a:pt x="1484710" y="1896578"/>
                  <a:pt x="1488032" y="1900156"/>
                </a:cubicBezTo>
                <a:cubicBezTo>
                  <a:pt x="1491609" y="1903536"/>
                  <a:pt x="1516903" y="1899957"/>
                  <a:pt x="1534533" y="1892801"/>
                </a:cubicBezTo>
                <a:cubicBezTo>
                  <a:pt x="1530956" y="1892801"/>
                  <a:pt x="1527379" y="1892801"/>
                  <a:pt x="1523802" y="1892801"/>
                </a:cubicBezTo>
                <a:cubicBezTo>
                  <a:pt x="1769592" y="1814477"/>
                  <a:pt x="2011551" y="1728996"/>
                  <a:pt x="2235880" y="1654052"/>
                </a:cubicBezTo>
                <a:cubicBezTo>
                  <a:pt x="2317896" y="1643516"/>
                  <a:pt x="2399656" y="1625823"/>
                  <a:pt x="2485248" y="1607932"/>
                </a:cubicBezTo>
                <a:cubicBezTo>
                  <a:pt x="2406810" y="1632781"/>
                  <a:pt x="2321473" y="1657630"/>
                  <a:pt x="2235880" y="1686256"/>
                </a:cubicBezTo>
                <a:cubicBezTo>
                  <a:pt x="1983191" y="1775315"/>
                  <a:pt x="1751707" y="1878488"/>
                  <a:pt x="1506172" y="1995974"/>
                </a:cubicBezTo>
                <a:cubicBezTo>
                  <a:pt x="1502595" y="2003130"/>
                  <a:pt x="1506172" y="2003329"/>
                  <a:pt x="1509749" y="2006907"/>
                </a:cubicBezTo>
                <a:cubicBezTo>
                  <a:pt x="1499018" y="2010486"/>
                  <a:pt x="1499018" y="2014064"/>
                  <a:pt x="1509749" y="2014064"/>
                </a:cubicBezTo>
                <a:cubicBezTo>
                  <a:pt x="1520480" y="2014064"/>
                  <a:pt x="1534788" y="2006907"/>
                  <a:pt x="1541942" y="2003329"/>
                </a:cubicBezTo>
                <a:cubicBezTo>
                  <a:pt x="2193467" y="1743309"/>
                  <a:pt x="2777285" y="1565192"/>
                  <a:pt x="3282919" y="1408544"/>
                </a:cubicBezTo>
                <a:cubicBezTo>
                  <a:pt x="3282919" y="1408544"/>
                  <a:pt x="3286241" y="1408345"/>
                  <a:pt x="3289818" y="1404767"/>
                </a:cubicBezTo>
                <a:cubicBezTo>
                  <a:pt x="3382309" y="1379918"/>
                  <a:pt x="3475055" y="1355069"/>
                  <a:pt x="3560647" y="1333798"/>
                </a:cubicBezTo>
                <a:cubicBezTo>
                  <a:pt x="3574955" y="1330220"/>
                  <a:pt x="3592329" y="1322864"/>
                  <a:pt x="3592329" y="1319286"/>
                </a:cubicBezTo>
                <a:cubicBezTo>
                  <a:pt x="3592329" y="1315907"/>
                  <a:pt x="3585431" y="1315708"/>
                  <a:pt x="3585431" y="1315708"/>
                </a:cubicBezTo>
                <a:cubicBezTo>
                  <a:pt x="3621201" y="1305172"/>
                  <a:pt x="3656715" y="1291058"/>
                  <a:pt x="3688653" y="1280323"/>
                </a:cubicBezTo>
                <a:cubicBezTo>
                  <a:pt x="3702961" y="1276745"/>
                  <a:pt x="3713692" y="1269588"/>
                  <a:pt x="3720846" y="1266010"/>
                </a:cubicBezTo>
                <a:cubicBezTo>
                  <a:pt x="3791875" y="1251697"/>
                  <a:pt x="3856005" y="1240962"/>
                  <a:pt x="3919880" y="1230227"/>
                </a:cubicBezTo>
                <a:cubicBezTo>
                  <a:pt x="3902251" y="1237384"/>
                  <a:pt x="3877467" y="1244739"/>
                  <a:pt x="3856005" y="1248317"/>
                </a:cubicBezTo>
                <a:cubicBezTo>
                  <a:pt x="3467901" y="1358647"/>
                  <a:pt x="3040450" y="1511717"/>
                  <a:pt x="2638293" y="1696991"/>
                </a:cubicBezTo>
                <a:cubicBezTo>
                  <a:pt x="2631139" y="1700569"/>
                  <a:pt x="2631139" y="1704147"/>
                  <a:pt x="2634716" y="1704147"/>
                </a:cubicBezTo>
                <a:cubicBezTo>
                  <a:pt x="2641870" y="1704147"/>
                  <a:pt x="2649024" y="1704147"/>
                  <a:pt x="2656178" y="1700569"/>
                </a:cubicBezTo>
                <a:cubicBezTo>
                  <a:pt x="3047859" y="1536765"/>
                  <a:pt x="3424977" y="1404966"/>
                  <a:pt x="3781144" y="1305172"/>
                </a:cubicBezTo>
                <a:cubicBezTo>
                  <a:pt x="3909405" y="1291058"/>
                  <a:pt x="4062449" y="1248317"/>
                  <a:pt x="4194032" y="1216113"/>
                </a:cubicBezTo>
                <a:cubicBezTo>
                  <a:pt x="4208340" y="1212535"/>
                  <a:pt x="4219071" y="1205378"/>
                  <a:pt x="4222648" y="1201800"/>
                </a:cubicBezTo>
                <a:cubicBezTo>
                  <a:pt x="4222648" y="1198222"/>
                  <a:pt x="4211917" y="1194842"/>
                  <a:pt x="4197864" y="1198421"/>
                </a:cubicBezTo>
                <a:cubicBezTo>
                  <a:pt x="4147786" y="1209155"/>
                  <a:pt x="4101796" y="1219691"/>
                  <a:pt x="4051974" y="1230227"/>
                </a:cubicBezTo>
                <a:cubicBezTo>
                  <a:pt x="4112527" y="1216113"/>
                  <a:pt x="4172825" y="1201999"/>
                  <a:pt x="4233379" y="1187686"/>
                </a:cubicBezTo>
                <a:cubicBezTo>
                  <a:pt x="4265572" y="1184108"/>
                  <a:pt x="4297509" y="1180529"/>
                  <a:pt x="4329447" y="1176951"/>
                </a:cubicBezTo>
                <a:cubicBezTo>
                  <a:pt x="4340178" y="1176951"/>
                  <a:pt x="4354486" y="1173572"/>
                  <a:pt x="4358063" y="1166415"/>
                </a:cubicBezTo>
                <a:cubicBezTo>
                  <a:pt x="4361384" y="1162837"/>
                  <a:pt x="4361640" y="1162837"/>
                  <a:pt x="4361640" y="1162837"/>
                </a:cubicBezTo>
                <a:cubicBezTo>
                  <a:pt x="4550199" y="1120097"/>
                  <a:pt x="4724705" y="1084314"/>
                  <a:pt x="4884904" y="1041574"/>
                </a:cubicBezTo>
                <a:cubicBezTo>
                  <a:pt x="4892058" y="1045152"/>
                  <a:pt x="4899212" y="1052507"/>
                  <a:pt x="4909943" y="1056086"/>
                </a:cubicBezTo>
                <a:cubicBezTo>
                  <a:pt x="4913520" y="1056086"/>
                  <a:pt x="4913520" y="1055688"/>
                  <a:pt x="4909943" y="1059266"/>
                </a:cubicBezTo>
                <a:cubicBezTo>
                  <a:pt x="4884904" y="1077158"/>
                  <a:pt x="4863697" y="1091669"/>
                  <a:pt x="4838658" y="1109362"/>
                </a:cubicBezTo>
                <a:cubicBezTo>
                  <a:pt x="4838658" y="1112940"/>
                  <a:pt x="4838914" y="1119898"/>
                  <a:pt x="4842491" y="1119898"/>
                </a:cubicBezTo>
                <a:cubicBezTo>
                  <a:pt x="4842491" y="1123476"/>
                  <a:pt x="4845812" y="1123476"/>
                  <a:pt x="4845812" y="1123476"/>
                </a:cubicBezTo>
                <a:cubicBezTo>
                  <a:pt x="4849134" y="1127054"/>
                  <a:pt x="4845812" y="1130633"/>
                  <a:pt x="4845812" y="1130633"/>
                </a:cubicBezTo>
                <a:cubicBezTo>
                  <a:pt x="4838658" y="1141367"/>
                  <a:pt x="4835081" y="1148524"/>
                  <a:pt x="4831504" y="1159259"/>
                </a:cubicBezTo>
                <a:cubicBezTo>
                  <a:pt x="4827927" y="1162837"/>
                  <a:pt x="4827927" y="1162837"/>
                  <a:pt x="4831504" y="1162837"/>
                </a:cubicBezTo>
                <a:cubicBezTo>
                  <a:pt x="4842235" y="1159259"/>
                  <a:pt x="4852966" y="1159259"/>
                  <a:pt x="4863697" y="1159259"/>
                </a:cubicBezTo>
                <a:cubicBezTo>
                  <a:pt x="4867274" y="1152102"/>
                  <a:pt x="4874173" y="1151903"/>
                  <a:pt x="4877750" y="1151903"/>
                </a:cubicBezTo>
                <a:cubicBezTo>
                  <a:pt x="4877750" y="1169795"/>
                  <a:pt x="4881327" y="1180728"/>
                  <a:pt x="4884904" y="1194842"/>
                </a:cubicBezTo>
                <a:cubicBezTo>
                  <a:pt x="4888481" y="1194842"/>
                  <a:pt x="4892313" y="1198222"/>
                  <a:pt x="4895635" y="1201800"/>
                </a:cubicBezTo>
                <a:cubicBezTo>
                  <a:pt x="4902789" y="1208957"/>
                  <a:pt x="4913520" y="1216312"/>
                  <a:pt x="4924251" y="1223468"/>
                </a:cubicBezTo>
                <a:cubicBezTo>
                  <a:pt x="4924251" y="1223468"/>
                  <a:pt x="4924251" y="1223468"/>
                  <a:pt x="4920674" y="1223468"/>
                </a:cubicBezTo>
                <a:cubicBezTo>
                  <a:pt x="4906366" y="1237583"/>
                  <a:pt x="4888736" y="1255275"/>
                  <a:pt x="4870851" y="1269588"/>
                </a:cubicBezTo>
                <a:cubicBezTo>
                  <a:pt x="4867274" y="1266010"/>
                  <a:pt x="4863697" y="1269588"/>
                  <a:pt x="4860120" y="1273166"/>
                </a:cubicBezTo>
                <a:cubicBezTo>
                  <a:pt x="4831504" y="1308750"/>
                  <a:pt x="4806721" y="1340756"/>
                  <a:pt x="4781682" y="1372761"/>
                </a:cubicBezTo>
                <a:cubicBezTo>
                  <a:pt x="4774783" y="1376339"/>
                  <a:pt x="4774783" y="1379918"/>
                  <a:pt x="4781682" y="1379918"/>
                </a:cubicBezTo>
                <a:cubicBezTo>
                  <a:pt x="4785259" y="1379918"/>
                  <a:pt x="4788836" y="1379918"/>
                  <a:pt x="4795990" y="1379918"/>
                </a:cubicBezTo>
                <a:cubicBezTo>
                  <a:pt x="4795990" y="1383496"/>
                  <a:pt x="4795734" y="1383496"/>
                  <a:pt x="4792413" y="1383496"/>
                </a:cubicBezTo>
                <a:cubicBezTo>
                  <a:pt x="4788836" y="1387074"/>
                  <a:pt x="4785259" y="1387273"/>
                  <a:pt x="4785259" y="1390652"/>
                </a:cubicBezTo>
                <a:cubicBezTo>
                  <a:pt x="4781937" y="1394231"/>
                  <a:pt x="4781937" y="1397610"/>
                  <a:pt x="4785259" y="1397610"/>
                </a:cubicBezTo>
                <a:cubicBezTo>
                  <a:pt x="4788836" y="1397610"/>
                  <a:pt x="4792413" y="1397610"/>
                  <a:pt x="4795990" y="1397610"/>
                </a:cubicBezTo>
                <a:cubicBezTo>
                  <a:pt x="4799567" y="1397610"/>
                  <a:pt x="4803144" y="1397610"/>
                  <a:pt x="4806721" y="1397610"/>
                </a:cubicBezTo>
                <a:cubicBezTo>
                  <a:pt x="4831504" y="1394032"/>
                  <a:pt x="4860120" y="1390652"/>
                  <a:pt x="4884904" y="1383496"/>
                </a:cubicBezTo>
                <a:cubicBezTo>
                  <a:pt x="4888481" y="1383496"/>
                  <a:pt x="4892058" y="1387273"/>
                  <a:pt x="4888481" y="1390652"/>
                </a:cubicBezTo>
                <a:cubicBezTo>
                  <a:pt x="4888481" y="1394231"/>
                  <a:pt x="4888481" y="1397610"/>
                  <a:pt x="4888481" y="1397610"/>
                </a:cubicBezTo>
                <a:cubicBezTo>
                  <a:pt x="4884904" y="1401188"/>
                  <a:pt x="4881327" y="1404767"/>
                  <a:pt x="4877750" y="1404767"/>
                </a:cubicBezTo>
                <a:cubicBezTo>
                  <a:pt x="4831504" y="1426236"/>
                  <a:pt x="4788836" y="1451284"/>
                  <a:pt x="4739013" y="1472555"/>
                </a:cubicBezTo>
                <a:cubicBezTo>
                  <a:pt x="4735436" y="1476133"/>
                  <a:pt x="4731859" y="1479512"/>
                  <a:pt x="4724705" y="1483091"/>
                </a:cubicBezTo>
                <a:cubicBezTo>
                  <a:pt x="4617906" y="1550879"/>
                  <a:pt x="4507530" y="1629402"/>
                  <a:pt x="4393577" y="1704147"/>
                </a:cubicBezTo>
                <a:cubicBezTo>
                  <a:pt x="4390000" y="1704147"/>
                  <a:pt x="4383102" y="1707527"/>
                  <a:pt x="4375948" y="1711105"/>
                </a:cubicBezTo>
                <a:cubicBezTo>
                  <a:pt x="4336856" y="1732575"/>
                  <a:pt x="4287034" y="1750267"/>
                  <a:pt x="4244110" y="1771737"/>
                </a:cubicBezTo>
                <a:cubicBezTo>
                  <a:pt x="4240788" y="1775315"/>
                  <a:pt x="4233379" y="1775315"/>
                  <a:pt x="4229802" y="1778893"/>
                </a:cubicBezTo>
                <a:cubicBezTo>
                  <a:pt x="4205018" y="1796784"/>
                  <a:pt x="4179979" y="1818055"/>
                  <a:pt x="4158773" y="1835946"/>
                </a:cubicBezTo>
                <a:cubicBezTo>
                  <a:pt x="4151619" y="1835946"/>
                  <a:pt x="4151619" y="1839525"/>
                  <a:pt x="4158773" y="1839525"/>
                </a:cubicBezTo>
                <a:cubicBezTo>
                  <a:pt x="4165927" y="1835946"/>
                  <a:pt x="4176658" y="1835946"/>
                  <a:pt x="4187133" y="1835946"/>
                </a:cubicBezTo>
                <a:cubicBezTo>
                  <a:pt x="4162350" y="1843103"/>
                  <a:pt x="4140888" y="1853639"/>
                  <a:pt x="4119426" y="1867952"/>
                </a:cubicBezTo>
                <a:cubicBezTo>
                  <a:pt x="4112272" y="1867952"/>
                  <a:pt x="4108695" y="1871530"/>
                  <a:pt x="4108695" y="1875108"/>
                </a:cubicBezTo>
                <a:cubicBezTo>
                  <a:pt x="4105118" y="1878687"/>
                  <a:pt x="4108695" y="1882066"/>
                  <a:pt x="4112272" y="1882066"/>
                </a:cubicBezTo>
                <a:cubicBezTo>
                  <a:pt x="4137311" y="1878488"/>
                  <a:pt x="4158773" y="1875108"/>
                  <a:pt x="4187133" y="1871530"/>
                </a:cubicBezTo>
                <a:cubicBezTo>
                  <a:pt x="4190710" y="1871530"/>
                  <a:pt x="4201441" y="1871530"/>
                  <a:pt x="4205018" y="1867952"/>
                </a:cubicBezTo>
                <a:cubicBezTo>
                  <a:pt x="4393577" y="1818055"/>
                  <a:pt x="4575238" y="1775514"/>
                  <a:pt x="4742590" y="1732773"/>
                </a:cubicBezTo>
                <a:cubicBezTo>
                  <a:pt x="4746167" y="1732773"/>
                  <a:pt x="4753321" y="1729195"/>
                  <a:pt x="4756898" y="1729195"/>
                </a:cubicBezTo>
                <a:cubicBezTo>
                  <a:pt x="4849389" y="1700569"/>
                  <a:pt x="4938303" y="1679100"/>
                  <a:pt x="5020319" y="1657630"/>
                </a:cubicBezTo>
                <a:cubicBezTo>
                  <a:pt x="5023896" y="1654251"/>
                  <a:pt x="5031050" y="1654052"/>
                  <a:pt x="5031050" y="1654052"/>
                </a:cubicBezTo>
                <a:cubicBezTo>
                  <a:pt x="5102334" y="1636359"/>
                  <a:pt x="5169786" y="1622046"/>
                  <a:pt x="5233917" y="1604354"/>
                </a:cubicBezTo>
                <a:cubicBezTo>
                  <a:pt x="5237494" y="1604354"/>
                  <a:pt x="5237494" y="1604354"/>
                  <a:pt x="5233917" y="1607932"/>
                </a:cubicBezTo>
                <a:cubicBezTo>
                  <a:pt x="5233917" y="1611510"/>
                  <a:pt x="5230340" y="1615089"/>
                  <a:pt x="5233917" y="1618667"/>
                </a:cubicBezTo>
                <a:cubicBezTo>
                  <a:pt x="5237494" y="1622245"/>
                  <a:pt x="5237494" y="1622245"/>
                  <a:pt x="5237494" y="1622245"/>
                </a:cubicBezTo>
                <a:cubicBezTo>
                  <a:pt x="5241071" y="1625823"/>
                  <a:pt x="5241071" y="1629203"/>
                  <a:pt x="5237494" y="1632781"/>
                </a:cubicBezTo>
                <a:cubicBezTo>
                  <a:pt x="5226763" y="1639938"/>
                  <a:pt x="5216032" y="1643715"/>
                  <a:pt x="5205301" y="1650871"/>
                </a:cubicBezTo>
                <a:cubicBezTo>
                  <a:pt x="5205301" y="1654449"/>
                  <a:pt x="5205301" y="1657630"/>
                  <a:pt x="5208878" y="1657630"/>
                </a:cubicBezTo>
                <a:cubicBezTo>
                  <a:pt x="5269431" y="1647094"/>
                  <a:pt x="5322831" y="1636359"/>
                  <a:pt x="5379807" y="1629203"/>
                </a:cubicBezTo>
                <a:cubicBezTo>
                  <a:pt x="5355024" y="1643516"/>
                  <a:pt x="5333562" y="1657829"/>
                  <a:pt x="5312100" y="1672142"/>
                </a:cubicBezTo>
                <a:cubicBezTo>
                  <a:pt x="5351191" y="1679298"/>
                  <a:pt x="5380063" y="1696991"/>
                  <a:pt x="5390794" y="1746888"/>
                </a:cubicBezTo>
                <a:cubicBezTo>
                  <a:pt x="5383640" y="1761002"/>
                  <a:pt x="5386961" y="1768158"/>
                  <a:pt x="5394115" y="1775315"/>
                </a:cubicBezTo>
                <a:cubicBezTo>
                  <a:pt x="5390538" y="1782471"/>
                  <a:pt x="5383384" y="1789628"/>
                  <a:pt x="5376230" y="1789628"/>
                </a:cubicBezTo>
                <a:cubicBezTo>
                  <a:pt x="5379807" y="1789628"/>
                  <a:pt x="5379807" y="1789628"/>
                  <a:pt x="5379807" y="1789628"/>
                </a:cubicBezTo>
                <a:cubicBezTo>
                  <a:pt x="5386961" y="1796784"/>
                  <a:pt x="5394115" y="1800363"/>
                  <a:pt x="5401269" y="1807320"/>
                </a:cubicBezTo>
                <a:cubicBezTo>
                  <a:pt x="5404846" y="1803742"/>
                  <a:pt x="5408423" y="1807320"/>
                  <a:pt x="5408423" y="1807320"/>
                </a:cubicBezTo>
                <a:cubicBezTo>
                  <a:pt x="5412000" y="1810899"/>
                  <a:pt x="5412000" y="1814676"/>
                  <a:pt x="5412000" y="1814676"/>
                </a:cubicBezTo>
                <a:cubicBezTo>
                  <a:pt x="5415577" y="1818055"/>
                  <a:pt x="5412000" y="1818254"/>
                  <a:pt x="5412000" y="1821832"/>
                </a:cubicBezTo>
                <a:cubicBezTo>
                  <a:pt x="5191248" y="1893000"/>
                  <a:pt x="4949290" y="1963968"/>
                  <a:pt x="4678460" y="2049449"/>
                </a:cubicBezTo>
                <a:cubicBezTo>
                  <a:pt x="4678460" y="2049449"/>
                  <a:pt x="4671306" y="2049449"/>
                  <a:pt x="4667729" y="2049449"/>
                </a:cubicBezTo>
                <a:cubicBezTo>
                  <a:pt x="4656998" y="2053027"/>
                  <a:pt x="4646267" y="2053027"/>
                  <a:pt x="4635791" y="2056605"/>
                </a:cubicBezTo>
                <a:cubicBezTo>
                  <a:pt x="4632214" y="2056605"/>
                  <a:pt x="4632214" y="2053027"/>
                  <a:pt x="4635791" y="2053027"/>
                </a:cubicBezTo>
                <a:cubicBezTo>
                  <a:pt x="4639368" y="2049449"/>
                  <a:pt x="4639368" y="2049449"/>
                  <a:pt x="4639368" y="2049449"/>
                </a:cubicBezTo>
                <a:cubicBezTo>
                  <a:pt x="4642945" y="2045871"/>
                  <a:pt x="4642945" y="2046069"/>
                  <a:pt x="4639368" y="2042491"/>
                </a:cubicBezTo>
                <a:cubicBezTo>
                  <a:pt x="4635791" y="2042491"/>
                  <a:pt x="4635791" y="2042491"/>
                  <a:pt x="4632214" y="2042491"/>
                </a:cubicBezTo>
                <a:cubicBezTo>
                  <a:pt x="4625060" y="2042491"/>
                  <a:pt x="4625060" y="2042491"/>
                  <a:pt x="4632214" y="2038913"/>
                </a:cubicBezTo>
                <a:cubicBezTo>
                  <a:pt x="4671306" y="2031756"/>
                  <a:pt x="4710397" y="2017642"/>
                  <a:pt x="4749744" y="2006907"/>
                </a:cubicBezTo>
                <a:cubicBezTo>
                  <a:pt x="4753321" y="2006907"/>
                  <a:pt x="4756898" y="2003130"/>
                  <a:pt x="4760475" y="1995974"/>
                </a:cubicBezTo>
                <a:cubicBezTo>
                  <a:pt x="4760475" y="1995974"/>
                  <a:pt x="4760475" y="1992396"/>
                  <a:pt x="4753321" y="1992396"/>
                </a:cubicBezTo>
                <a:cubicBezTo>
                  <a:pt x="4639368" y="2024600"/>
                  <a:pt x="4511363" y="2053027"/>
                  <a:pt x="4379525" y="2081653"/>
                </a:cubicBezTo>
                <a:cubicBezTo>
                  <a:pt x="4436501" y="2060184"/>
                  <a:pt x="4496799" y="2038913"/>
                  <a:pt x="4553776" y="2014064"/>
                </a:cubicBezTo>
                <a:cubicBezTo>
                  <a:pt x="4560930" y="2014064"/>
                  <a:pt x="4568084" y="2017642"/>
                  <a:pt x="4568084" y="2017642"/>
                </a:cubicBezTo>
                <a:cubicBezTo>
                  <a:pt x="4571661" y="2021220"/>
                  <a:pt x="4575238" y="2021220"/>
                  <a:pt x="4575238" y="2017642"/>
                </a:cubicBezTo>
                <a:cubicBezTo>
                  <a:pt x="4575238" y="2014064"/>
                  <a:pt x="4578815" y="2010486"/>
                  <a:pt x="4582392" y="2006907"/>
                </a:cubicBezTo>
                <a:cubicBezTo>
                  <a:pt x="4607175" y="2003329"/>
                  <a:pt x="4635791" y="1992793"/>
                  <a:pt x="4660575" y="1989215"/>
                </a:cubicBezTo>
                <a:cubicBezTo>
                  <a:pt x="4664152" y="1985637"/>
                  <a:pt x="4671306" y="1982058"/>
                  <a:pt x="4674883" y="1982058"/>
                </a:cubicBezTo>
                <a:cubicBezTo>
                  <a:pt x="4692768" y="1974902"/>
                  <a:pt x="4710653" y="1967745"/>
                  <a:pt x="4728282" y="1960589"/>
                </a:cubicBezTo>
                <a:cubicBezTo>
                  <a:pt x="4696345" y="1960589"/>
                  <a:pt x="4664152" y="1963968"/>
                  <a:pt x="4632214" y="1967547"/>
                </a:cubicBezTo>
                <a:cubicBezTo>
                  <a:pt x="4625060" y="1967547"/>
                  <a:pt x="4617906" y="1971125"/>
                  <a:pt x="4614329" y="1974703"/>
                </a:cubicBezTo>
                <a:cubicBezTo>
                  <a:pt x="4603598" y="1974703"/>
                  <a:pt x="4592867" y="1974902"/>
                  <a:pt x="4582392" y="1978281"/>
                </a:cubicBezTo>
                <a:cubicBezTo>
                  <a:pt x="4617906" y="1967745"/>
                  <a:pt x="4656998" y="1960589"/>
                  <a:pt x="4692768" y="1949854"/>
                </a:cubicBezTo>
                <a:cubicBezTo>
                  <a:pt x="4696345" y="1949854"/>
                  <a:pt x="4699922" y="1946276"/>
                  <a:pt x="4699922" y="1942698"/>
                </a:cubicBezTo>
                <a:cubicBezTo>
                  <a:pt x="4703499" y="1942698"/>
                  <a:pt x="4699922" y="1939119"/>
                  <a:pt x="4696345" y="1939119"/>
                </a:cubicBezTo>
                <a:cubicBezTo>
                  <a:pt x="4632214" y="1953234"/>
                  <a:pt x="4560930" y="1964167"/>
                  <a:pt x="4493222" y="1978281"/>
                </a:cubicBezTo>
                <a:cubicBezTo>
                  <a:pt x="4489645" y="1981860"/>
                  <a:pt x="4479170" y="1982058"/>
                  <a:pt x="4475593" y="1982058"/>
                </a:cubicBezTo>
                <a:cubicBezTo>
                  <a:pt x="4479170" y="1978480"/>
                  <a:pt x="4486324" y="1974703"/>
                  <a:pt x="4486324" y="1974703"/>
                </a:cubicBezTo>
                <a:cubicBezTo>
                  <a:pt x="4489901" y="1971125"/>
                  <a:pt x="4486324" y="1967547"/>
                  <a:pt x="4479170" y="1967547"/>
                </a:cubicBezTo>
                <a:cubicBezTo>
                  <a:pt x="4464862" y="1971125"/>
                  <a:pt x="4447232" y="1974703"/>
                  <a:pt x="4429347" y="1974703"/>
                </a:cubicBezTo>
                <a:cubicBezTo>
                  <a:pt x="4425770" y="1978281"/>
                  <a:pt x="4425770" y="1978281"/>
                  <a:pt x="4425770" y="1974703"/>
                </a:cubicBezTo>
                <a:cubicBezTo>
                  <a:pt x="4425770" y="1974703"/>
                  <a:pt x="4422193" y="1978281"/>
                  <a:pt x="4418616" y="1978281"/>
                </a:cubicBezTo>
                <a:cubicBezTo>
                  <a:pt x="4407885" y="1981860"/>
                  <a:pt x="4400731" y="1982058"/>
                  <a:pt x="4390000" y="1985637"/>
                </a:cubicBezTo>
                <a:cubicBezTo>
                  <a:pt x="4386423" y="1985637"/>
                  <a:pt x="4382846" y="1985438"/>
                  <a:pt x="4382846" y="1982058"/>
                </a:cubicBezTo>
                <a:cubicBezTo>
                  <a:pt x="4382846" y="1982058"/>
                  <a:pt x="4382846" y="1978281"/>
                  <a:pt x="4390000" y="1978281"/>
                </a:cubicBezTo>
                <a:cubicBezTo>
                  <a:pt x="4457708" y="1949854"/>
                  <a:pt x="4525415" y="1921427"/>
                  <a:pt x="4593123" y="1896379"/>
                </a:cubicBezTo>
                <a:cubicBezTo>
                  <a:pt x="4571661" y="1896379"/>
                  <a:pt x="4553776" y="1900156"/>
                  <a:pt x="4532569" y="1900156"/>
                </a:cubicBezTo>
                <a:cubicBezTo>
                  <a:pt x="4528992" y="1900156"/>
                  <a:pt x="4521583" y="1903734"/>
                  <a:pt x="4518006" y="1903734"/>
                </a:cubicBezTo>
                <a:cubicBezTo>
                  <a:pt x="4354230" y="1957011"/>
                  <a:pt x="4176658" y="2017443"/>
                  <a:pt x="3994997" y="2077876"/>
                </a:cubicBezTo>
                <a:cubicBezTo>
                  <a:pt x="3987843" y="2077876"/>
                  <a:pt x="3984266" y="2081653"/>
                  <a:pt x="3984266" y="2081653"/>
                </a:cubicBezTo>
                <a:cubicBezTo>
                  <a:pt x="3984266" y="2085033"/>
                  <a:pt x="3987843" y="2085033"/>
                  <a:pt x="3991420" y="2081653"/>
                </a:cubicBezTo>
                <a:cubicBezTo>
                  <a:pt x="3994997" y="2085033"/>
                  <a:pt x="4001896" y="2088810"/>
                  <a:pt x="4005473" y="2088810"/>
                </a:cubicBezTo>
                <a:cubicBezTo>
                  <a:pt x="4012627" y="2088810"/>
                  <a:pt x="4019781" y="2085231"/>
                  <a:pt x="4023358" y="2085231"/>
                </a:cubicBezTo>
                <a:cubicBezTo>
                  <a:pt x="4034089" y="2081653"/>
                  <a:pt x="4048141" y="2081454"/>
                  <a:pt x="4058872" y="2077876"/>
                </a:cubicBezTo>
                <a:cubicBezTo>
                  <a:pt x="4062449" y="2077876"/>
                  <a:pt x="4058872" y="2081653"/>
                  <a:pt x="4055295" y="2081653"/>
                </a:cubicBezTo>
                <a:cubicBezTo>
                  <a:pt x="4023102" y="2102924"/>
                  <a:pt x="3994997" y="2124393"/>
                  <a:pt x="3962804" y="2153019"/>
                </a:cubicBezTo>
                <a:cubicBezTo>
                  <a:pt x="3959227" y="2153019"/>
                  <a:pt x="3952073" y="2156598"/>
                  <a:pt x="3944919" y="2156598"/>
                </a:cubicBezTo>
                <a:cubicBezTo>
                  <a:pt x="3944919" y="2156598"/>
                  <a:pt x="3941598" y="2156598"/>
                  <a:pt x="3938021" y="2160176"/>
                </a:cubicBezTo>
                <a:cubicBezTo>
                  <a:pt x="3934444" y="2160176"/>
                  <a:pt x="3930867" y="2156399"/>
                  <a:pt x="3934444" y="2153019"/>
                </a:cubicBezTo>
                <a:cubicBezTo>
                  <a:pt x="3938021" y="2149441"/>
                  <a:pt x="3934444" y="2145863"/>
                  <a:pt x="3930867" y="2149242"/>
                </a:cubicBezTo>
                <a:cubicBezTo>
                  <a:pt x="3898674" y="2159977"/>
                  <a:pt x="3863159" y="2170712"/>
                  <a:pt x="3827645" y="2185025"/>
                </a:cubicBezTo>
                <a:cubicBezTo>
                  <a:pt x="3824068" y="2185025"/>
                  <a:pt x="3816658" y="2191983"/>
                  <a:pt x="3813081" y="2191983"/>
                </a:cubicBezTo>
                <a:cubicBezTo>
                  <a:pt x="3756105" y="2216832"/>
                  <a:pt x="3699384" y="2242078"/>
                  <a:pt x="3642407" y="2266927"/>
                </a:cubicBezTo>
                <a:cubicBezTo>
                  <a:pt x="3635253" y="2270505"/>
                  <a:pt x="3635253" y="2270505"/>
                  <a:pt x="3642407" y="2270505"/>
                </a:cubicBezTo>
                <a:cubicBezTo>
                  <a:pt x="3660292" y="2266927"/>
                  <a:pt x="3681499" y="2266927"/>
                  <a:pt x="3699128" y="2266927"/>
                </a:cubicBezTo>
                <a:cubicBezTo>
                  <a:pt x="3674345" y="2281240"/>
                  <a:pt x="3645729" y="2298933"/>
                  <a:pt x="3617368" y="2313047"/>
                </a:cubicBezTo>
                <a:cubicBezTo>
                  <a:pt x="3613791" y="2316625"/>
                  <a:pt x="3610214" y="2316625"/>
                  <a:pt x="3617368" y="2316625"/>
                </a:cubicBezTo>
                <a:cubicBezTo>
                  <a:pt x="3649306" y="2309668"/>
                  <a:pt x="3677922" y="2302511"/>
                  <a:pt x="3710115" y="2295354"/>
                </a:cubicBezTo>
                <a:cubicBezTo>
                  <a:pt x="3656715" y="2316824"/>
                  <a:pt x="3599483" y="2337896"/>
                  <a:pt x="3542507" y="2362944"/>
                </a:cubicBezTo>
                <a:cubicBezTo>
                  <a:pt x="3535608" y="2362944"/>
                  <a:pt x="3524877" y="2366522"/>
                  <a:pt x="3521300" y="2370100"/>
                </a:cubicBezTo>
                <a:cubicBezTo>
                  <a:pt x="3489363" y="2377257"/>
                  <a:pt x="3457425" y="2387992"/>
                  <a:pt x="3421656" y="2398527"/>
                </a:cubicBezTo>
                <a:cubicBezTo>
                  <a:pt x="3414502" y="2402106"/>
                  <a:pt x="3407348" y="2405883"/>
                  <a:pt x="3400194" y="2405883"/>
                </a:cubicBezTo>
                <a:cubicBezTo>
                  <a:pt x="3389463" y="2412841"/>
                  <a:pt x="3378732" y="2419997"/>
                  <a:pt x="3371578" y="2430732"/>
                </a:cubicBezTo>
                <a:cubicBezTo>
                  <a:pt x="3364424" y="2434310"/>
                  <a:pt x="3364424" y="2437888"/>
                  <a:pt x="3371578" y="2434310"/>
                </a:cubicBezTo>
                <a:cubicBezTo>
                  <a:pt x="3496261" y="2391570"/>
                  <a:pt x="3617368" y="2355986"/>
                  <a:pt x="3727744" y="2316625"/>
                </a:cubicBezTo>
                <a:cubicBezTo>
                  <a:pt x="3734898" y="2316625"/>
                  <a:pt x="3742052" y="2309469"/>
                  <a:pt x="3742052" y="2305890"/>
                </a:cubicBezTo>
                <a:cubicBezTo>
                  <a:pt x="3742052" y="2305890"/>
                  <a:pt x="3745885" y="2302511"/>
                  <a:pt x="3752783" y="2302511"/>
                </a:cubicBezTo>
                <a:cubicBezTo>
                  <a:pt x="3788553" y="2299132"/>
                  <a:pt x="3824068" y="2291776"/>
                  <a:pt x="3859582" y="2288198"/>
                </a:cubicBezTo>
                <a:cubicBezTo>
                  <a:pt x="3820491" y="2306089"/>
                  <a:pt x="3784976" y="2323782"/>
                  <a:pt x="3745629" y="2338095"/>
                </a:cubicBezTo>
                <a:cubicBezTo>
                  <a:pt x="3742052" y="2338095"/>
                  <a:pt x="3728000" y="2341673"/>
                  <a:pt x="3724423" y="2341673"/>
                </a:cubicBezTo>
                <a:cubicBezTo>
                  <a:pt x="3660292" y="2362944"/>
                  <a:pt x="3596162" y="2384413"/>
                  <a:pt x="3528454" y="2409461"/>
                </a:cubicBezTo>
                <a:cubicBezTo>
                  <a:pt x="3524877" y="2409461"/>
                  <a:pt x="3517723" y="2413039"/>
                  <a:pt x="3510569" y="2416618"/>
                </a:cubicBezTo>
                <a:cubicBezTo>
                  <a:pt x="3432131" y="2448623"/>
                  <a:pt x="3353948" y="2476852"/>
                  <a:pt x="3275765" y="2509056"/>
                </a:cubicBezTo>
                <a:cubicBezTo>
                  <a:pt x="3364679" y="2523170"/>
                  <a:pt x="3546339" y="2416618"/>
                  <a:pt x="3642407" y="2384413"/>
                </a:cubicBezTo>
                <a:cubicBezTo>
                  <a:pt x="4016459" y="2270505"/>
                  <a:pt x="4347332" y="2170513"/>
                  <a:pt x="4642945" y="2081653"/>
                </a:cubicBezTo>
                <a:cubicBezTo>
                  <a:pt x="4827927" y="2028178"/>
                  <a:pt x="4998857" y="1974902"/>
                  <a:pt x="5159055" y="1928583"/>
                </a:cubicBezTo>
                <a:cubicBezTo>
                  <a:pt x="5287316" y="1889421"/>
                  <a:pt x="5412000" y="1832169"/>
                  <a:pt x="5518799" y="1825013"/>
                </a:cubicBezTo>
                <a:cubicBezTo>
                  <a:pt x="5490439" y="1882066"/>
                  <a:pt x="5436784" y="1874910"/>
                  <a:pt x="5397692" y="1910493"/>
                </a:cubicBezTo>
                <a:cubicBezTo>
                  <a:pt x="5418899" y="1921228"/>
                  <a:pt x="5447515" y="1921427"/>
                  <a:pt x="5468977" y="1928583"/>
                </a:cubicBezTo>
                <a:cubicBezTo>
                  <a:pt x="5301624" y="1996173"/>
                  <a:pt x="5130695" y="2053027"/>
                  <a:pt x="4941880" y="2106502"/>
                </a:cubicBezTo>
                <a:cubicBezTo>
                  <a:pt x="4756898" y="2163357"/>
                  <a:pt x="4557608" y="2227765"/>
                  <a:pt x="4347332" y="2298933"/>
                </a:cubicBezTo>
                <a:cubicBezTo>
                  <a:pt x="4187133" y="2352408"/>
                  <a:pt x="4009305" y="2380835"/>
                  <a:pt x="3831222" y="2462737"/>
                </a:cubicBezTo>
                <a:cubicBezTo>
                  <a:pt x="3820491" y="2448623"/>
                  <a:pt x="3827389" y="2455581"/>
                  <a:pt x="3813081" y="2448424"/>
                </a:cubicBezTo>
                <a:cubicBezTo>
                  <a:pt x="3809760" y="2459159"/>
                  <a:pt x="3809760" y="2466117"/>
                  <a:pt x="3806183" y="2476852"/>
                </a:cubicBezTo>
                <a:cubicBezTo>
                  <a:pt x="3621201" y="2526748"/>
                  <a:pt x="3417823" y="2612428"/>
                  <a:pt x="3207802" y="2715601"/>
                </a:cubicBezTo>
                <a:cubicBezTo>
                  <a:pt x="3328909" y="2672860"/>
                  <a:pt x="3439541" y="2644433"/>
                  <a:pt x="3549916" y="2601693"/>
                </a:cubicBezTo>
                <a:cubicBezTo>
                  <a:pt x="3774245" y="2509056"/>
                  <a:pt x="3980434" y="2445045"/>
                  <a:pt x="4169248" y="2384413"/>
                </a:cubicBezTo>
                <a:cubicBezTo>
                  <a:pt x="4354486" y="2331137"/>
                  <a:pt x="4521838" y="2288198"/>
                  <a:pt x="4678460" y="2234922"/>
                </a:cubicBezTo>
                <a:cubicBezTo>
                  <a:pt x="4682037" y="2234922"/>
                  <a:pt x="4685614" y="2231145"/>
                  <a:pt x="4692768" y="2231145"/>
                </a:cubicBezTo>
                <a:cubicBezTo>
                  <a:pt x="4706820" y="2224187"/>
                  <a:pt x="4728282" y="2217030"/>
                  <a:pt x="4746167" y="2206296"/>
                </a:cubicBezTo>
                <a:cubicBezTo>
                  <a:pt x="4746167" y="2206296"/>
                  <a:pt x="4753321" y="2206296"/>
                  <a:pt x="4756898" y="2206296"/>
                </a:cubicBezTo>
                <a:cubicBezTo>
                  <a:pt x="4974073" y="2131550"/>
                  <a:pt x="5169786" y="2063762"/>
                  <a:pt x="5355024" y="2003329"/>
                </a:cubicBezTo>
                <a:cubicBezTo>
                  <a:pt x="5355024" y="2003329"/>
                  <a:pt x="5362178" y="2003329"/>
                  <a:pt x="5362178" y="2006907"/>
                </a:cubicBezTo>
                <a:cubicBezTo>
                  <a:pt x="5369332" y="2014064"/>
                  <a:pt x="5380063" y="2021022"/>
                  <a:pt x="5390794" y="2028178"/>
                </a:cubicBezTo>
                <a:cubicBezTo>
                  <a:pt x="5390794" y="2031756"/>
                  <a:pt x="5390794" y="2035335"/>
                  <a:pt x="5390794" y="2038913"/>
                </a:cubicBezTo>
                <a:cubicBezTo>
                  <a:pt x="5383640" y="2049648"/>
                  <a:pt x="5369076" y="2060382"/>
                  <a:pt x="5365499" y="2074696"/>
                </a:cubicBezTo>
                <a:cubicBezTo>
                  <a:pt x="5361922" y="2074696"/>
                  <a:pt x="5358601" y="2074696"/>
                  <a:pt x="5358601" y="2074696"/>
                </a:cubicBezTo>
                <a:cubicBezTo>
                  <a:pt x="5358601" y="2074696"/>
                  <a:pt x="5355024" y="2074497"/>
                  <a:pt x="5355024" y="2077876"/>
                </a:cubicBezTo>
                <a:cubicBezTo>
                  <a:pt x="5355024" y="2081454"/>
                  <a:pt x="5355024" y="2081653"/>
                  <a:pt x="5355024" y="2081653"/>
                </a:cubicBezTo>
                <a:cubicBezTo>
                  <a:pt x="5362178" y="2085033"/>
                  <a:pt x="5361922" y="2088810"/>
                  <a:pt x="5369076" y="2092388"/>
                </a:cubicBezTo>
                <a:cubicBezTo>
                  <a:pt x="5351447" y="2099544"/>
                  <a:pt x="5337139" y="2106502"/>
                  <a:pt x="5319254" y="2117237"/>
                </a:cubicBezTo>
                <a:cubicBezTo>
                  <a:pt x="5315677" y="2117237"/>
                  <a:pt x="5312100" y="2120815"/>
                  <a:pt x="5312100" y="2124393"/>
                </a:cubicBezTo>
                <a:cubicBezTo>
                  <a:pt x="5304946" y="2138706"/>
                  <a:pt x="5301624" y="2156399"/>
                  <a:pt x="5294470" y="2170712"/>
                </a:cubicBezTo>
                <a:cubicBezTo>
                  <a:pt x="5294470" y="2174290"/>
                  <a:pt x="5287316" y="2177868"/>
                  <a:pt x="5287316" y="2177868"/>
                </a:cubicBezTo>
                <a:cubicBezTo>
                  <a:pt x="5116387" y="2234723"/>
                  <a:pt x="4934982" y="2302511"/>
                  <a:pt x="4731859" y="2370100"/>
                </a:cubicBezTo>
                <a:cubicBezTo>
                  <a:pt x="4728538" y="2370100"/>
                  <a:pt x="4724705" y="2370100"/>
                  <a:pt x="4728282" y="2366522"/>
                </a:cubicBezTo>
                <a:cubicBezTo>
                  <a:pt x="4728282" y="2366522"/>
                  <a:pt x="4728282" y="2362944"/>
                  <a:pt x="4724705" y="2362944"/>
                </a:cubicBezTo>
                <a:cubicBezTo>
                  <a:pt x="4667729" y="2377257"/>
                  <a:pt x="4610752" y="2391570"/>
                  <a:pt x="4553776" y="2405883"/>
                </a:cubicBezTo>
                <a:cubicBezTo>
                  <a:pt x="4592867" y="2391570"/>
                  <a:pt x="4639368" y="2377257"/>
                  <a:pt x="4678460" y="2362944"/>
                </a:cubicBezTo>
                <a:cubicBezTo>
                  <a:pt x="4682037" y="2362944"/>
                  <a:pt x="4685614" y="2359564"/>
                  <a:pt x="4685614" y="2355986"/>
                </a:cubicBezTo>
                <a:cubicBezTo>
                  <a:pt x="4688935" y="2355986"/>
                  <a:pt x="4685358" y="2352408"/>
                  <a:pt x="4681781" y="2352408"/>
                </a:cubicBezTo>
                <a:cubicBezTo>
                  <a:pt x="4610752" y="2370299"/>
                  <a:pt x="4539723" y="2391570"/>
                  <a:pt x="4461285" y="2409461"/>
                </a:cubicBezTo>
                <a:cubicBezTo>
                  <a:pt x="4464862" y="2402305"/>
                  <a:pt x="4472016" y="2398527"/>
                  <a:pt x="4479170" y="2391371"/>
                </a:cubicBezTo>
                <a:cubicBezTo>
                  <a:pt x="4486324" y="2387793"/>
                  <a:pt x="4486324" y="2387992"/>
                  <a:pt x="4479170" y="2388190"/>
                </a:cubicBezTo>
                <a:cubicBezTo>
                  <a:pt x="4475593" y="2391570"/>
                  <a:pt x="4471760" y="2391371"/>
                  <a:pt x="4468439" y="2391371"/>
                </a:cubicBezTo>
                <a:cubicBezTo>
                  <a:pt x="4514684" y="2373679"/>
                  <a:pt x="4557353" y="2355787"/>
                  <a:pt x="4603598" y="2341673"/>
                </a:cubicBezTo>
                <a:cubicBezTo>
                  <a:pt x="4607175" y="2338095"/>
                  <a:pt x="4610752" y="2338095"/>
                  <a:pt x="4614329" y="2338095"/>
                </a:cubicBezTo>
                <a:cubicBezTo>
                  <a:pt x="4650099" y="2330938"/>
                  <a:pt x="4678460" y="2320203"/>
                  <a:pt x="4710397" y="2313047"/>
                </a:cubicBezTo>
                <a:cubicBezTo>
                  <a:pt x="4713974" y="2313047"/>
                  <a:pt x="4717551" y="2309469"/>
                  <a:pt x="4717551" y="2305890"/>
                </a:cubicBezTo>
                <a:cubicBezTo>
                  <a:pt x="4721128" y="2305890"/>
                  <a:pt x="4717551" y="2302511"/>
                  <a:pt x="4713974" y="2302511"/>
                </a:cubicBezTo>
                <a:cubicBezTo>
                  <a:pt x="4674883" y="2309668"/>
                  <a:pt x="4632214" y="2316824"/>
                  <a:pt x="4589546" y="2323981"/>
                </a:cubicBezTo>
                <a:cubicBezTo>
                  <a:pt x="4585969" y="2323981"/>
                  <a:pt x="4578559" y="2327559"/>
                  <a:pt x="4575238" y="2327559"/>
                </a:cubicBezTo>
                <a:cubicBezTo>
                  <a:pt x="4361384" y="2402305"/>
                  <a:pt x="4126580" y="2484207"/>
                  <a:pt x="3873890" y="2573266"/>
                </a:cubicBezTo>
                <a:cubicBezTo>
                  <a:pt x="3870313" y="2573266"/>
                  <a:pt x="3870313" y="2573266"/>
                  <a:pt x="3870313" y="2573266"/>
                </a:cubicBezTo>
                <a:cubicBezTo>
                  <a:pt x="3752783" y="2612428"/>
                  <a:pt x="3624522" y="2654969"/>
                  <a:pt x="3492940" y="2701288"/>
                </a:cubicBezTo>
                <a:cubicBezTo>
                  <a:pt x="3528454" y="2690553"/>
                  <a:pt x="3563969" y="2680216"/>
                  <a:pt x="3599739" y="2669481"/>
                </a:cubicBezTo>
                <a:cubicBezTo>
                  <a:pt x="3560392" y="2683794"/>
                  <a:pt x="3521300" y="2697709"/>
                  <a:pt x="3485530" y="2712022"/>
                </a:cubicBezTo>
                <a:cubicBezTo>
                  <a:pt x="3478632" y="2715601"/>
                  <a:pt x="3475055" y="2715601"/>
                  <a:pt x="3475055" y="2712022"/>
                </a:cubicBezTo>
                <a:cubicBezTo>
                  <a:pt x="3475055" y="2712022"/>
                  <a:pt x="3478376" y="2704866"/>
                  <a:pt x="3481953" y="2704866"/>
                </a:cubicBezTo>
                <a:cubicBezTo>
                  <a:pt x="3368001" y="2744028"/>
                  <a:pt x="3250726" y="2783190"/>
                  <a:pt x="3129619" y="2822352"/>
                </a:cubicBezTo>
                <a:cubicBezTo>
                  <a:pt x="3126042" y="2825930"/>
                  <a:pt x="3115311" y="2829707"/>
                  <a:pt x="3108157" y="2833285"/>
                </a:cubicBezTo>
                <a:cubicBezTo>
                  <a:pt x="3101259" y="2843821"/>
                  <a:pt x="3097682" y="2857936"/>
                  <a:pt x="3090528" y="2872249"/>
                </a:cubicBezTo>
                <a:cubicBezTo>
                  <a:pt x="3083374" y="2872249"/>
                  <a:pt x="3072898" y="2875827"/>
                  <a:pt x="3065744" y="2879405"/>
                </a:cubicBezTo>
                <a:cubicBezTo>
                  <a:pt x="3012345" y="2900875"/>
                  <a:pt x="2958945" y="2922145"/>
                  <a:pt x="2905546" y="2943615"/>
                </a:cubicBezTo>
                <a:cubicBezTo>
                  <a:pt x="2898392" y="2943615"/>
                  <a:pt x="2890982" y="2947193"/>
                  <a:pt x="2883828" y="2950771"/>
                </a:cubicBezTo>
                <a:cubicBezTo>
                  <a:pt x="2844737" y="2972241"/>
                  <a:pt x="2812799" y="2996891"/>
                  <a:pt x="2780606" y="3018361"/>
                </a:cubicBezTo>
                <a:cubicBezTo>
                  <a:pt x="2777029" y="3021939"/>
                  <a:pt x="2766554" y="3025517"/>
                  <a:pt x="2759400" y="3029095"/>
                </a:cubicBezTo>
                <a:cubicBezTo>
                  <a:pt x="2731039" y="3039830"/>
                  <a:pt x="2702423" y="3050565"/>
                  <a:pt x="2670230" y="3061101"/>
                </a:cubicBezTo>
                <a:cubicBezTo>
                  <a:pt x="2663076" y="3064679"/>
                  <a:pt x="2652601" y="3071836"/>
                  <a:pt x="2645447" y="3075215"/>
                </a:cubicBezTo>
                <a:cubicBezTo>
                  <a:pt x="2638293" y="3082372"/>
                  <a:pt x="2627562" y="3093106"/>
                  <a:pt x="2620408" y="3103841"/>
                </a:cubicBezTo>
                <a:cubicBezTo>
                  <a:pt x="2613509" y="3107419"/>
                  <a:pt x="2613254" y="3110998"/>
                  <a:pt x="2616831" y="3110998"/>
                </a:cubicBezTo>
                <a:cubicBezTo>
                  <a:pt x="2623985" y="3110998"/>
                  <a:pt x="2631139" y="3110998"/>
                  <a:pt x="2634716" y="3110998"/>
                </a:cubicBezTo>
                <a:cubicBezTo>
                  <a:pt x="2641870" y="3110998"/>
                  <a:pt x="2641870" y="3114576"/>
                  <a:pt x="2631394" y="3118154"/>
                </a:cubicBezTo>
                <a:cubicBezTo>
                  <a:pt x="2584893" y="3146582"/>
                  <a:pt x="2531494" y="3175208"/>
                  <a:pt x="2481671" y="3203635"/>
                </a:cubicBezTo>
                <a:cubicBezTo>
                  <a:pt x="2488825" y="3203635"/>
                  <a:pt x="2495724" y="3203635"/>
                  <a:pt x="2502878" y="3207213"/>
                </a:cubicBezTo>
                <a:cubicBezTo>
                  <a:pt x="2510032" y="3200057"/>
                  <a:pt x="2520763" y="3196478"/>
                  <a:pt x="2527917" y="3192900"/>
                </a:cubicBezTo>
                <a:cubicBezTo>
                  <a:pt x="2527917" y="3192900"/>
                  <a:pt x="2930074" y="3028897"/>
                  <a:pt x="3129619" y="2957729"/>
                </a:cubicBezTo>
                <a:cubicBezTo>
                  <a:pt x="3517723" y="2815195"/>
                  <a:pt x="4144465" y="2587579"/>
                  <a:pt x="4144465" y="2587579"/>
                </a:cubicBezTo>
                <a:cubicBezTo>
                  <a:pt x="4148042" y="2584000"/>
                  <a:pt x="4155196" y="2580422"/>
                  <a:pt x="4158773" y="2580422"/>
                </a:cubicBezTo>
                <a:cubicBezTo>
                  <a:pt x="4179979" y="2573266"/>
                  <a:pt x="4208595" y="2569489"/>
                  <a:pt x="4229802" y="2562332"/>
                </a:cubicBezTo>
                <a:cubicBezTo>
                  <a:pt x="4233379" y="2562332"/>
                  <a:pt x="4240788" y="2558953"/>
                  <a:pt x="4244110" y="2555374"/>
                </a:cubicBezTo>
                <a:cubicBezTo>
                  <a:pt x="4294188" y="2537682"/>
                  <a:pt x="4347332" y="2523170"/>
                  <a:pt x="4390000" y="2509056"/>
                </a:cubicBezTo>
                <a:cubicBezTo>
                  <a:pt x="4568084" y="2448424"/>
                  <a:pt x="4731859" y="2391570"/>
                  <a:pt x="4884904" y="2341673"/>
                </a:cubicBezTo>
                <a:cubicBezTo>
                  <a:pt x="5031050" y="2291776"/>
                  <a:pt x="5166209" y="2241879"/>
                  <a:pt x="5294470" y="2195561"/>
                </a:cubicBezTo>
                <a:cubicBezTo>
                  <a:pt x="5294470" y="2223988"/>
                  <a:pt x="5312355" y="2231145"/>
                  <a:pt x="5337394" y="2231145"/>
                </a:cubicBezTo>
                <a:cubicBezTo>
                  <a:pt x="5337394" y="2231145"/>
                  <a:pt x="5337394" y="2231145"/>
                  <a:pt x="5333817" y="2231145"/>
                </a:cubicBezTo>
                <a:cubicBezTo>
                  <a:pt x="5330240" y="2231145"/>
                  <a:pt x="5330240" y="2231145"/>
                  <a:pt x="5330240" y="2231145"/>
                </a:cubicBezTo>
                <a:cubicBezTo>
                  <a:pt x="5330240" y="2234723"/>
                  <a:pt x="5326408" y="2234922"/>
                  <a:pt x="5326408" y="2234922"/>
                </a:cubicBezTo>
                <a:cubicBezTo>
                  <a:pt x="5326408" y="2234922"/>
                  <a:pt x="5322831" y="2238500"/>
                  <a:pt x="5319254" y="2238500"/>
                </a:cubicBezTo>
                <a:cubicBezTo>
                  <a:pt x="5301624" y="2245458"/>
                  <a:pt x="5280162" y="2252614"/>
                  <a:pt x="5262277" y="2259771"/>
                </a:cubicBezTo>
                <a:lnTo>
                  <a:pt x="5311078" y="2244464"/>
                </a:lnTo>
                <a:lnTo>
                  <a:pt x="5394115" y="2231145"/>
                </a:lnTo>
                <a:cubicBezTo>
                  <a:pt x="5287316" y="2266927"/>
                  <a:pt x="5173363" y="2313047"/>
                  <a:pt x="5055833" y="2362944"/>
                </a:cubicBezTo>
                <a:cubicBezTo>
                  <a:pt x="5080872" y="2359365"/>
                  <a:pt x="5095180" y="2355986"/>
                  <a:pt x="5113065" y="2352408"/>
                </a:cubicBezTo>
                <a:cubicBezTo>
                  <a:pt x="5002689" y="2384413"/>
                  <a:pt x="4881582" y="2430732"/>
                  <a:pt x="4756898" y="2484008"/>
                </a:cubicBezTo>
                <a:cubicBezTo>
                  <a:pt x="4902789" y="2444846"/>
                  <a:pt x="5045102" y="2387992"/>
                  <a:pt x="5176940" y="2341673"/>
                </a:cubicBezTo>
                <a:cubicBezTo>
                  <a:pt x="5159055" y="2345251"/>
                  <a:pt x="5141170" y="2348830"/>
                  <a:pt x="5123541" y="2348830"/>
                </a:cubicBezTo>
                <a:cubicBezTo>
                  <a:pt x="5176940" y="2334516"/>
                  <a:pt x="5233917" y="2316625"/>
                  <a:pt x="5287316" y="2305890"/>
                </a:cubicBezTo>
                <a:cubicBezTo>
                  <a:pt x="5283739" y="2313047"/>
                  <a:pt x="5273008" y="2316824"/>
                  <a:pt x="5269431" y="2320402"/>
                </a:cubicBezTo>
                <a:cubicBezTo>
                  <a:pt x="5273008" y="2320402"/>
                  <a:pt x="5276841" y="2320402"/>
                  <a:pt x="5280418" y="2320402"/>
                </a:cubicBezTo>
                <a:cubicBezTo>
                  <a:pt x="5276841" y="2323782"/>
                  <a:pt x="5265854" y="2327559"/>
                  <a:pt x="5258700" y="2331137"/>
                </a:cubicBezTo>
                <a:cubicBezTo>
                  <a:pt x="5258700" y="2331137"/>
                  <a:pt x="5262277" y="2338095"/>
                  <a:pt x="5258700" y="2338095"/>
                </a:cubicBezTo>
                <a:cubicBezTo>
                  <a:pt x="5233917" y="2355787"/>
                  <a:pt x="5205301" y="2370299"/>
                  <a:pt x="5180517" y="2384413"/>
                </a:cubicBezTo>
                <a:cubicBezTo>
                  <a:pt x="5226763" y="2387992"/>
                  <a:pt x="5280162" y="2373679"/>
                  <a:pt x="5326408" y="2370100"/>
                </a:cubicBezTo>
                <a:cubicBezTo>
                  <a:pt x="5290893" y="2384413"/>
                  <a:pt x="5251546" y="2402106"/>
                  <a:pt x="5205301" y="2419997"/>
                </a:cubicBezTo>
                <a:cubicBezTo>
                  <a:pt x="5208878" y="2426955"/>
                  <a:pt x="5208878" y="2427154"/>
                  <a:pt x="5212455" y="2427154"/>
                </a:cubicBezTo>
                <a:cubicBezTo>
                  <a:pt x="5184094" y="2437690"/>
                  <a:pt x="5155478" y="2444846"/>
                  <a:pt x="5127118" y="2455581"/>
                </a:cubicBezTo>
                <a:cubicBezTo>
                  <a:pt x="5109233" y="2459159"/>
                  <a:pt x="5091348" y="2466514"/>
                  <a:pt x="5070141" y="2469894"/>
                </a:cubicBezTo>
                <a:cubicBezTo>
                  <a:pt x="5070141" y="2469894"/>
                  <a:pt x="5070141" y="2469894"/>
                  <a:pt x="5066564" y="2469894"/>
                </a:cubicBezTo>
                <a:cubicBezTo>
                  <a:pt x="5062987" y="2469894"/>
                  <a:pt x="5059666" y="2469894"/>
                  <a:pt x="5059666" y="2469894"/>
                </a:cubicBezTo>
                <a:lnTo>
                  <a:pt x="5057877" y="2470888"/>
                </a:lnTo>
                <a:lnTo>
                  <a:pt x="5027473" y="2473671"/>
                </a:lnTo>
                <a:cubicBezTo>
                  <a:pt x="5048935" y="2455780"/>
                  <a:pt x="5080872" y="2444846"/>
                  <a:pt x="5102079" y="2430732"/>
                </a:cubicBezTo>
                <a:cubicBezTo>
                  <a:pt x="5045102" y="2444846"/>
                  <a:pt x="4984804" y="2462737"/>
                  <a:pt x="4924251" y="2484008"/>
                </a:cubicBezTo>
                <a:cubicBezTo>
                  <a:pt x="4945713" y="2484008"/>
                  <a:pt x="4963342" y="2484008"/>
                  <a:pt x="4981227" y="2484008"/>
                </a:cubicBezTo>
                <a:cubicBezTo>
                  <a:pt x="4945713" y="2494743"/>
                  <a:pt x="4878005" y="2491363"/>
                  <a:pt x="4842491" y="2519791"/>
                </a:cubicBezTo>
                <a:cubicBezTo>
                  <a:pt x="4852966" y="2519791"/>
                  <a:pt x="4863442" y="2516212"/>
                  <a:pt x="4874173" y="2516212"/>
                </a:cubicBezTo>
                <a:cubicBezTo>
                  <a:pt x="4788836" y="2533905"/>
                  <a:pt x="4692768" y="2580422"/>
                  <a:pt x="4596700" y="2616006"/>
                </a:cubicBezTo>
                <a:cubicBezTo>
                  <a:pt x="4514684" y="2644632"/>
                  <a:pt x="4365217" y="2701486"/>
                  <a:pt x="4290355" y="2690752"/>
                </a:cubicBezTo>
                <a:cubicBezTo>
                  <a:pt x="4336601" y="2669282"/>
                  <a:pt x="4379269" y="2651590"/>
                  <a:pt x="4422193" y="2633698"/>
                </a:cubicBezTo>
                <a:cubicBezTo>
                  <a:pt x="4386423" y="2633698"/>
                  <a:pt x="4347332" y="2644234"/>
                  <a:pt x="4304663" y="2647813"/>
                </a:cubicBezTo>
                <a:cubicBezTo>
                  <a:pt x="4340178" y="2633698"/>
                  <a:pt x="4375948" y="2619584"/>
                  <a:pt x="4407885" y="2605271"/>
                </a:cubicBezTo>
                <a:cubicBezTo>
                  <a:pt x="4404564" y="2601693"/>
                  <a:pt x="4411207" y="2598115"/>
                  <a:pt x="4411207" y="2598115"/>
                </a:cubicBezTo>
                <a:cubicBezTo>
                  <a:pt x="4404308" y="2594536"/>
                  <a:pt x="4397154" y="2594536"/>
                  <a:pt x="4390000" y="2594536"/>
                </a:cubicBezTo>
                <a:cubicBezTo>
                  <a:pt x="4457708" y="2537483"/>
                  <a:pt x="4557608" y="2519791"/>
                  <a:pt x="4625316" y="2491363"/>
                </a:cubicBezTo>
                <a:cubicBezTo>
                  <a:pt x="4621739" y="2487785"/>
                  <a:pt x="4614329" y="2487785"/>
                  <a:pt x="4607175" y="2487785"/>
                </a:cubicBezTo>
                <a:cubicBezTo>
                  <a:pt x="4617906" y="2484207"/>
                  <a:pt x="4639368" y="2473472"/>
                  <a:pt x="4646522" y="2469894"/>
                </a:cubicBezTo>
                <a:cubicBezTo>
                  <a:pt x="4589546" y="2477050"/>
                  <a:pt x="4521838" y="2494743"/>
                  <a:pt x="4461285" y="2509056"/>
                </a:cubicBezTo>
                <a:cubicBezTo>
                  <a:pt x="4454386" y="2509056"/>
                  <a:pt x="4450554" y="2512634"/>
                  <a:pt x="4443400" y="2512634"/>
                </a:cubicBezTo>
                <a:cubicBezTo>
                  <a:pt x="4407885" y="2526748"/>
                  <a:pt x="4375948" y="2537682"/>
                  <a:pt x="4340178" y="2548218"/>
                </a:cubicBezTo>
                <a:cubicBezTo>
                  <a:pt x="4329447" y="2548218"/>
                  <a:pt x="4326125" y="2551796"/>
                  <a:pt x="4318971" y="2551796"/>
                </a:cubicBezTo>
                <a:cubicBezTo>
                  <a:pt x="4233379" y="2584000"/>
                  <a:pt x="4137311" y="2615807"/>
                  <a:pt x="4044820" y="2644234"/>
                </a:cubicBezTo>
                <a:cubicBezTo>
                  <a:pt x="4034089" y="2647813"/>
                  <a:pt x="4026935" y="2647813"/>
                  <a:pt x="4023358" y="2647813"/>
                </a:cubicBezTo>
                <a:cubicBezTo>
                  <a:pt x="4005728" y="2651391"/>
                  <a:pt x="3987843" y="2655168"/>
                  <a:pt x="3969958" y="2658746"/>
                </a:cubicBezTo>
                <a:cubicBezTo>
                  <a:pt x="3966381" y="2662126"/>
                  <a:pt x="3959227" y="2662324"/>
                  <a:pt x="3955650" y="2665903"/>
                </a:cubicBezTo>
                <a:cubicBezTo>
                  <a:pt x="3773990" y="2733492"/>
                  <a:pt x="3578277" y="2804659"/>
                  <a:pt x="3378732" y="2882983"/>
                </a:cubicBezTo>
                <a:cubicBezTo>
                  <a:pt x="3371833" y="2882983"/>
                  <a:pt x="3364679" y="2890339"/>
                  <a:pt x="3361102" y="2893718"/>
                </a:cubicBezTo>
                <a:cubicBezTo>
                  <a:pt x="3361102" y="2897296"/>
                  <a:pt x="3353948" y="2904254"/>
                  <a:pt x="3346794" y="2904254"/>
                </a:cubicBezTo>
                <a:cubicBezTo>
                  <a:pt x="3300549" y="2922145"/>
                  <a:pt x="3250726" y="2939838"/>
                  <a:pt x="3204481" y="2957729"/>
                </a:cubicBezTo>
                <a:cubicBezTo>
                  <a:pt x="3197327" y="2961307"/>
                  <a:pt x="3190173" y="2964886"/>
                  <a:pt x="3183019" y="2964886"/>
                </a:cubicBezTo>
                <a:cubicBezTo>
                  <a:pt x="3168711" y="2964886"/>
                  <a:pt x="3154658" y="2964886"/>
                  <a:pt x="3136773" y="2968464"/>
                </a:cubicBezTo>
                <a:cubicBezTo>
                  <a:pt x="3133196" y="2972042"/>
                  <a:pt x="3126042" y="2975620"/>
                  <a:pt x="3126042" y="2975620"/>
                </a:cubicBezTo>
                <a:cubicBezTo>
                  <a:pt x="3126042" y="2979199"/>
                  <a:pt x="3126042" y="2979397"/>
                  <a:pt x="3133196" y="2979397"/>
                </a:cubicBezTo>
                <a:cubicBezTo>
                  <a:pt x="3136773" y="2982777"/>
                  <a:pt x="3136773" y="2986156"/>
                  <a:pt x="3129619" y="2986156"/>
                </a:cubicBezTo>
                <a:cubicBezTo>
                  <a:pt x="3122465" y="2986156"/>
                  <a:pt x="3115311" y="2986156"/>
                  <a:pt x="3111990" y="2986156"/>
                </a:cubicBezTo>
                <a:cubicBezTo>
                  <a:pt x="3108413" y="2982578"/>
                  <a:pt x="3097682" y="2982578"/>
                  <a:pt x="3094105" y="2986156"/>
                </a:cubicBezTo>
                <a:cubicBezTo>
                  <a:pt x="2948214" y="3050366"/>
                  <a:pt x="2802068" y="3117955"/>
                  <a:pt x="2649024" y="3189322"/>
                </a:cubicBezTo>
                <a:cubicBezTo>
                  <a:pt x="2641870" y="3189322"/>
                  <a:pt x="2631139" y="3192900"/>
                  <a:pt x="2624240" y="3196478"/>
                </a:cubicBezTo>
                <a:cubicBezTo>
                  <a:pt x="2602778" y="3203635"/>
                  <a:pt x="2584893" y="3214171"/>
                  <a:pt x="2567008" y="3221327"/>
                </a:cubicBezTo>
                <a:cubicBezTo>
                  <a:pt x="2560110" y="3224906"/>
                  <a:pt x="2560110" y="3228484"/>
                  <a:pt x="2567008" y="3224906"/>
                </a:cubicBezTo>
                <a:cubicBezTo>
                  <a:pt x="2577739" y="3224906"/>
                  <a:pt x="2588470" y="3225104"/>
                  <a:pt x="2599201" y="3228484"/>
                </a:cubicBezTo>
                <a:cubicBezTo>
                  <a:pt x="2606355" y="3221526"/>
                  <a:pt x="2620663" y="3217749"/>
                  <a:pt x="2627817" y="3214171"/>
                </a:cubicBezTo>
                <a:cubicBezTo>
                  <a:pt x="2702423" y="3182165"/>
                  <a:pt x="2770131" y="3153738"/>
                  <a:pt x="2841415" y="3118154"/>
                </a:cubicBezTo>
                <a:cubicBezTo>
                  <a:pt x="2851891" y="3118154"/>
                  <a:pt x="2851891" y="3118154"/>
                  <a:pt x="2844992" y="3121733"/>
                </a:cubicBezTo>
                <a:cubicBezTo>
                  <a:pt x="2830684" y="3136046"/>
                  <a:pt x="2819953" y="3143202"/>
                  <a:pt x="2809222" y="3153937"/>
                </a:cubicBezTo>
                <a:cubicBezTo>
                  <a:pt x="2802068" y="3153937"/>
                  <a:pt x="2791337" y="3160696"/>
                  <a:pt x="2784183" y="3160696"/>
                </a:cubicBezTo>
                <a:cubicBezTo>
                  <a:pt x="2709577" y="3192900"/>
                  <a:pt x="2634716" y="3228683"/>
                  <a:pt x="2556277" y="3260688"/>
                </a:cubicBezTo>
                <a:cubicBezTo>
                  <a:pt x="2545546" y="3264266"/>
                  <a:pt x="2535071" y="3267646"/>
                  <a:pt x="2527917" y="3274802"/>
                </a:cubicBezTo>
                <a:cubicBezTo>
                  <a:pt x="2463786" y="3306808"/>
                  <a:pt x="2392757" y="3342590"/>
                  <a:pt x="2325050" y="3378174"/>
                </a:cubicBezTo>
                <a:cubicBezTo>
                  <a:pt x="2317896" y="3381752"/>
                  <a:pt x="2317896" y="3385132"/>
                  <a:pt x="2321473" y="3385132"/>
                </a:cubicBezTo>
                <a:cubicBezTo>
                  <a:pt x="2328627" y="3385132"/>
                  <a:pt x="2328627" y="3388710"/>
                  <a:pt x="2321473" y="3392288"/>
                </a:cubicBezTo>
                <a:cubicBezTo>
                  <a:pt x="1815838" y="3634616"/>
                  <a:pt x="1242752" y="3908949"/>
                  <a:pt x="584073" y="4225823"/>
                </a:cubicBezTo>
                <a:cubicBezTo>
                  <a:pt x="573342" y="4229401"/>
                  <a:pt x="555457" y="4236359"/>
                  <a:pt x="544726" y="4239937"/>
                </a:cubicBezTo>
                <a:cubicBezTo>
                  <a:pt x="494903" y="4257828"/>
                  <a:pt x="434350" y="4279099"/>
                  <a:pt x="380950" y="4293412"/>
                </a:cubicBezTo>
                <a:cubicBezTo>
                  <a:pt x="452235" y="4247094"/>
                  <a:pt x="544726" y="4193619"/>
                  <a:pt x="626741" y="4150878"/>
                </a:cubicBezTo>
                <a:cubicBezTo>
                  <a:pt x="559034" y="4179504"/>
                  <a:pt x="491326" y="4204353"/>
                  <a:pt x="420297" y="4232781"/>
                </a:cubicBezTo>
                <a:cubicBezTo>
                  <a:pt x="498480" y="4186462"/>
                  <a:pt x="584073" y="4140144"/>
                  <a:pt x="665833" y="4090446"/>
                </a:cubicBezTo>
                <a:cubicBezTo>
                  <a:pt x="594804" y="4108138"/>
                  <a:pt x="544726" y="4136764"/>
                  <a:pt x="491326" y="4133186"/>
                </a:cubicBezTo>
                <a:cubicBezTo>
                  <a:pt x="523519" y="4115493"/>
                  <a:pt x="555201" y="4094024"/>
                  <a:pt x="587394" y="4079910"/>
                </a:cubicBezTo>
                <a:cubicBezTo>
                  <a:pt x="2470940" y="3185744"/>
                  <a:pt x="2470940" y="3185744"/>
                  <a:pt x="2470940" y="3185744"/>
                </a:cubicBezTo>
                <a:cubicBezTo>
                  <a:pt x="2474517" y="3182165"/>
                  <a:pt x="2488825" y="3175208"/>
                  <a:pt x="2492402" y="3171629"/>
                </a:cubicBezTo>
                <a:cubicBezTo>
                  <a:pt x="2563687" y="3121733"/>
                  <a:pt x="2627562" y="3078992"/>
                  <a:pt x="2691692" y="3036252"/>
                </a:cubicBezTo>
                <a:cubicBezTo>
                  <a:pt x="2702423" y="3032674"/>
                  <a:pt x="2706000" y="3021939"/>
                  <a:pt x="2702423" y="3021939"/>
                </a:cubicBezTo>
                <a:cubicBezTo>
                  <a:pt x="2691692" y="3021939"/>
                  <a:pt x="2684538" y="3021939"/>
                  <a:pt x="2677384" y="3025517"/>
                </a:cubicBezTo>
                <a:cubicBezTo>
                  <a:pt x="2570585" y="3078992"/>
                  <a:pt x="2460209" y="3128690"/>
                  <a:pt x="2342679" y="3185744"/>
                </a:cubicBezTo>
                <a:cubicBezTo>
                  <a:pt x="2335525" y="3189322"/>
                  <a:pt x="2325050" y="3192900"/>
                  <a:pt x="2317896" y="3192900"/>
                </a:cubicBezTo>
                <a:cubicBezTo>
                  <a:pt x="2310742" y="3192900"/>
                  <a:pt x="2300011" y="3196478"/>
                  <a:pt x="2292857" y="3200057"/>
                </a:cubicBezTo>
                <a:cubicBezTo>
                  <a:pt x="2097144" y="3296272"/>
                  <a:pt x="1894021" y="3392288"/>
                  <a:pt x="1684000" y="3499040"/>
                </a:cubicBezTo>
                <a:cubicBezTo>
                  <a:pt x="1676846" y="3502618"/>
                  <a:pt x="1662538" y="3509973"/>
                  <a:pt x="1651807" y="3513551"/>
                </a:cubicBezTo>
                <a:cubicBezTo>
                  <a:pt x="1370757" y="3631037"/>
                  <a:pt x="1061091" y="3759059"/>
                  <a:pt x="733540" y="3894437"/>
                </a:cubicBezTo>
                <a:cubicBezTo>
                  <a:pt x="726386" y="3901593"/>
                  <a:pt x="704924" y="3908949"/>
                  <a:pt x="697770" y="3912527"/>
                </a:cubicBezTo>
                <a:cubicBezTo>
                  <a:pt x="655102" y="3926641"/>
                  <a:pt x="612433" y="3940755"/>
                  <a:pt x="573342" y="3955068"/>
                </a:cubicBezTo>
                <a:cubicBezTo>
                  <a:pt x="559034" y="3958647"/>
                  <a:pt x="548303" y="3962225"/>
                  <a:pt x="548303" y="3958647"/>
                </a:cubicBezTo>
                <a:cubicBezTo>
                  <a:pt x="544726" y="3958647"/>
                  <a:pt x="573342" y="3940954"/>
                  <a:pt x="576919" y="3933798"/>
                </a:cubicBezTo>
                <a:cubicBezTo>
                  <a:pt x="584073" y="3930219"/>
                  <a:pt x="580240" y="3926641"/>
                  <a:pt x="565932" y="3930219"/>
                </a:cubicBezTo>
                <a:cubicBezTo>
                  <a:pt x="544726" y="3937376"/>
                  <a:pt x="519942" y="3944334"/>
                  <a:pt x="498480" y="3951490"/>
                </a:cubicBezTo>
                <a:cubicBezTo>
                  <a:pt x="484172" y="3955068"/>
                  <a:pt x="491582" y="3937376"/>
                  <a:pt x="502057" y="3930219"/>
                </a:cubicBezTo>
                <a:cubicBezTo>
                  <a:pt x="512788" y="3923063"/>
                  <a:pt x="523519" y="3919683"/>
                  <a:pt x="527096" y="3919683"/>
                </a:cubicBezTo>
                <a:cubicBezTo>
                  <a:pt x="527096" y="3919683"/>
                  <a:pt x="527096" y="3915906"/>
                  <a:pt x="523519" y="3908949"/>
                </a:cubicBezTo>
                <a:cubicBezTo>
                  <a:pt x="516365" y="3905370"/>
                  <a:pt x="544726" y="3891057"/>
                  <a:pt x="544726" y="3891057"/>
                </a:cubicBezTo>
                <a:cubicBezTo>
                  <a:pt x="533995" y="3887678"/>
                  <a:pt x="491326" y="3887479"/>
                  <a:pt x="494903" y="3883901"/>
                </a:cubicBezTo>
                <a:cubicBezTo>
                  <a:pt x="494903" y="3876744"/>
                  <a:pt x="505634" y="3866208"/>
                  <a:pt x="512533" y="3859052"/>
                </a:cubicBezTo>
                <a:cubicBezTo>
                  <a:pt x="512533" y="3859052"/>
                  <a:pt x="512533" y="3859052"/>
                  <a:pt x="512533" y="3855474"/>
                </a:cubicBezTo>
                <a:cubicBezTo>
                  <a:pt x="523264" y="3848317"/>
                  <a:pt x="519687" y="3844739"/>
                  <a:pt x="508956" y="3848317"/>
                </a:cubicBezTo>
                <a:cubicBezTo>
                  <a:pt x="466287" y="3859052"/>
                  <a:pt x="423619" y="3869588"/>
                  <a:pt x="384527" y="3880323"/>
                </a:cubicBezTo>
                <a:cubicBezTo>
                  <a:pt x="398835" y="3851895"/>
                  <a:pt x="445081" y="3791463"/>
                  <a:pt x="491326" y="3777149"/>
                </a:cubicBezTo>
                <a:cubicBezTo>
                  <a:pt x="466543" y="3784306"/>
                  <a:pt x="434350" y="3795041"/>
                  <a:pt x="409566" y="3805577"/>
                </a:cubicBezTo>
                <a:cubicBezTo>
                  <a:pt x="445081" y="3780728"/>
                  <a:pt x="491326" y="3759258"/>
                  <a:pt x="527096" y="3734210"/>
                </a:cubicBezTo>
                <a:cubicBezTo>
                  <a:pt x="494903" y="3734210"/>
                  <a:pt x="459389" y="3744945"/>
                  <a:pt x="420297" y="3755680"/>
                </a:cubicBezTo>
                <a:cubicBezTo>
                  <a:pt x="409566" y="3762638"/>
                  <a:pt x="409566" y="3759059"/>
                  <a:pt x="420297" y="3751903"/>
                </a:cubicBezTo>
                <a:cubicBezTo>
                  <a:pt x="445081" y="3734210"/>
                  <a:pt x="470120" y="3720096"/>
                  <a:pt x="498480" y="3702205"/>
                </a:cubicBezTo>
                <a:cubicBezTo>
                  <a:pt x="509211" y="3691470"/>
                  <a:pt x="530418" y="3684512"/>
                  <a:pt x="537572" y="3677356"/>
                </a:cubicBezTo>
                <a:cubicBezTo>
                  <a:pt x="922099" y="3502817"/>
                  <a:pt x="1274689" y="3338813"/>
                  <a:pt x="1602240" y="3189322"/>
                </a:cubicBezTo>
                <a:cubicBezTo>
                  <a:pt x="1224611" y="3331657"/>
                  <a:pt x="808146" y="3484925"/>
                  <a:pt x="356167" y="3652308"/>
                </a:cubicBezTo>
                <a:cubicBezTo>
                  <a:pt x="377373" y="3641772"/>
                  <a:pt x="398835" y="3631037"/>
                  <a:pt x="420297" y="3616724"/>
                </a:cubicBezTo>
                <a:cubicBezTo>
                  <a:pt x="434605" y="3613146"/>
                  <a:pt x="431028" y="3609568"/>
                  <a:pt x="420297" y="3613146"/>
                </a:cubicBezTo>
                <a:cubicBezTo>
                  <a:pt x="388104" y="3623881"/>
                  <a:pt x="146146" y="3663043"/>
                  <a:pt x="149723" y="3656085"/>
                </a:cubicBezTo>
                <a:cubicBezTo>
                  <a:pt x="149723" y="3648929"/>
                  <a:pt x="188815" y="3627459"/>
                  <a:pt x="195969" y="3620303"/>
                </a:cubicBezTo>
                <a:cubicBezTo>
                  <a:pt x="181661" y="3620303"/>
                  <a:pt x="131583" y="3627459"/>
                  <a:pt x="124429" y="3623881"/>
                </a:cubicBezTo>
                <a:cubicBezTo>
                  <a:pt x="160199" y="3570406"/>
                  <a:pt x="199545" y="3527864"/>
                  <a:pt x="277728" y="3488702"/>
                </a:cubicBezTo>
                <a:cubicBezTo>
                  <a:pt x="245791" y="3485124"/>
                  <a:pt x="210021" y="3492082"/>
                  <a:pt x="160199" y="3499040"/>
                </a:cubicBezTo>
                <a:cubicBezTo>
                  <a:pt x="156621" y="3495660"/>
                  <a:pt x="202867" y="3477769"/>
                  <a:pt x="184982" y="3477769"/>
                </a:cubicBezTo>
                <a:cubicBezTo>
                  <a:pt x="106799" y="3506395"/>
                  <a:pt x="46246" y="3513551"/>
                  <a:pt x="0" y="3488702"/>
                </a:cubicBezTo>
                <a:cubicBezTo>
                  <a:pt x="17885" y="3470811"/>
                  <a:pt x="64130" y="3449540"/>
                  <a:pt x="74606" y="3435227"/>
                </a:cubicBezTo>
                <a:cubicBezTo>
                  <a:pt x="74606" y="3431649"/>
                  <a:pt x="85337" y="3428071"/>
                  <a:pt x="96068" y="3424493"/>
                </a:cubicBezTo>
                <a:cubicBezTo>
                  <a:pt x="103222" y="3424493"/>
                  <a:pt x="110376" y="3417336"/>
                  <a:pt x="106799" y="3417336"/>
                </a:cubicBezTo>
                <a:cubicBezTo>
                  <a:pt x="106799" y="3410180"/>
                  <a:pt x="113953" y="3403023"/>
                  <a:pt x="128005" y="3395867"/>
                </a:cubicBezTo>
                <a:cubicBezTo>
                  <a:pt x="149467" y="3385331"/>
                  <a:pt x="170929" y="3378174"/>
                  <a:pt x="199545" y="3367439"/>
                </a:cubicBezTo>
                <a:cubicBezTo>
                  <a:pt x="203123" y="3367439"/>
                  <a:pt x="203123" y="3367439"/>
                  <a:pt x="203123" y="3367439"/>
                </a:cubicBezTo>
                <a:cubicBezTo>
                  <a:pt x="199545" y="3367439"/>
                  <a:pt x="185237" y="3377975"/>
                  <a:pt x="188559" y="3381554"/>
                </a:cubicBezTo>
                <a:cubicBezTo>
                  <a:pt x="199290" y="3385132"/>
                  <a:pt x="213598" y="3381752"/>
                  <a:pt x="220752" y="3378174"/>
                </a:cubicBezTo>
                <a:cubicBezTo>
                  <a:pt x="224329" y="3378174"/>
                  <a:pt x="231227" y="3371018"/>
                  <a:pt x="234804" y="3367439"/>
                </a:cubicBezTo>
                <a:cubicBezTo>
                  <a:pt x="238381" y="3363861"/>
                  <a:pt x="252689" y="3360283"/>
                  <a:pt x="259843" y="3360283"/>
                </a:cubicBezTo>
                <a:cubicBezTo>
                  <a:pt x="263420" y="3360283"/>
                  <a:pt x="295613" y="3346169"/>
                  <a:pt x="309921" y="3342590"/>
                </a:cubicBezTo>
                <a:cubicBezTo>
                  <a:pt x="320652" y="3339012"/>
                  <a:pt x="309666" y="3335434"/>
                  <a:pt x="295358" y="3339012"/>
                </a:cubicBezTo>
                <a:cubicBezTo>
                  <a:pt x="288459" y="3346169"/>
                  <a:pt x="284882" y="3338813"/>
                  <a:pt x="295358" y="3331856"/>
                </a:cubicBezTo>
                <a:cubicBezTo>
                  <a:pt x="327551" y="3306808"/>
                  <a:pt x="356167" y="3281959"/>
                  <a:pt x="384527" y="3253532"/>
                </a:cubicBezTo>
                <a:cubicBezTo>
                  <a:pt x="395258" y="3246375"/>
                  <a:pt x="412888" y="3235640"/>
                  <a:pt x="423619" y="3232261"/>
                </a:cubicBezTo>
                <a:cubicBezTo>
                  <a:pt x="466287" y="3217948"/>
                  <a:pt x="505634" y="3199858"/>
                  <a:pt x="544726" y="3185744"/>
                </a:cubicBezTo>
                <a:cubicBezTo>
                  <a:pt x="559034" y="3182165"/>
                  <a:pt x="573342" y="3171430"/>
                  <a:pt x="584073" y="3164473"/>
                </a:cubicBezTo>
                <a:cubicBezTo>
                  <a:pt x="637472" y="3128690"/>
                  <a:pt x="683462" y="3096884"/>
                  <a:pt x="733540" y="3061101"/>
                </a:cubicBezTo>
                <a:cubicBezTo>
                  <a:pt x="744016" y="3057722"/>
                  <a:pt x="762156" y="3050366"/>
                  <a:pt x="776209" y="3046788"/>
                </a:cubicBezTo>
                <a:cubicBezTo>
                  <a:pt x="776209" y="3046788"/>
                  <a:pt x="775953" y="3046788"/>
                  <a:pt x="779530" y="3043210"/>
                </a:cubicBezTo>
                <a:cubicBezTo>
                  <a:pt x="790261" y="3043210"/>
                  <a:pt x="808146" y="3036252"/>
                  <a:pt x="815300" y="3029095"/>
                </a:cubicBezTo>
                <a:cubicBezTo>
                  <a:pt x="911368" y="2972042"/>
                  <a:pt x="1011013" y="2918766"/>
                  <a:pt x="1114491" y="2868869"/>
                </a:cubicBezTo>
                <a:cubicBezTo>
                  <a:pt x="829608" y="2961506"/>
                  <a:pt x="530418" y="3043408"/>
                  <a:pt x="206444" y="3139425"/>
                </a:cubicBezTo>
                <a:cubicBezTo>
                  <a:pt x="195713" y="3143003"/>
                  <a:pt x="195713" y="3143003"/>
                  <a:pt x="206444" y="3135847"/>
                </a:cubicBezTo>
                <a:cubicBezTo>
                  <a:pt x="644371" y="2993512"/>
                  <a:pt x="1036308" y="2826129"/>
                  <a:pt x="1402950" y="2697908"/>
                </a:cubicBezTo>
                <a:cubicBezTo>
                  <a:pt x="1388642" y="2715799"/>
                  <a:pt x="1367436" y="2740648"/>
                  <a:pt x="1349551" y="2754961"/>
                </a:cubicBezTo>
                <a:cubicBezTo>
                  <a:pt x="1488287" y="2729914"/>
                  <a:pt x="1662794" y="2626542"/>
                  <a:pt x="1783900" y="2562332"/>
                </a:cubicBezTo>
                <a:cubicBezTo>
                  <a:pt x="1758861" y="2569489"/>
                  <a:pt x="1726924" y="2562531"/>
                  <a:pt x="1691154" y="2576844"/>
                </a:cubicBezTo>
                <a:cubicBezTo>
                  <a:pt x="1716193" y="2558953"/>
                  <a:pt x="1740976" y="2544640"/>
                  <a:pt x="1769592" y="2533905"/>
                </a:cubicBezTo>
                <a:cubicBezTo>
                  <a:pt x="1691154" y="2569489"/>
                  <a:pt x="1623447" y="2587579"/>
                  <a:pt x="1605817" y="2523369"/>
                </a:cubicBezTo>
                <a:cubicBezTo>
                  <a:pt x="1619870" y="2512634"/>
                  <a:pt x="1634433" y="2501899"/>
                  <a:pt x="1648486" y="2491363"/>
                </a:cubicBezTo>
                <a:cubicBezTo>
                  <a:pt x="1566726" y="2445045"/>
                  <a:pt x="1342141" y="2491165"/>
                  <a:pt x="1221290" y="2533905"/>
                </a:cubicBezTo>
                <a:cubicBezTo>
                  <a:pt x="1249650" y="2519592"/>
                  <a:pt x="1281588" y="2498321"/>
                  <a:pt x="1303050" y="2484008"/>
                </a:cubicBezTo>
                <a:cubicBezTo>
                  <a:pt x="1256804" y="2501899"/>
                  <a:pt x="1199828" y="2512833"/>
                  <a:pt x="1153582" y="2530525"/>
                </a:cubicBezTo>
                <a:cubicBezTo>
                  <a:pt x="1217713" y="2487785"/>
                  <a:pt x="1292574" y="2437888"/>
                  <a:pt x="1345974" y="2388190"/>
                </a:cubicBezTo>
                <a:cubicBezTo>
                  <a:pt x="1257060" y="2430931"/>
                  <a:pt x="1160736" y="2469894"/>
                  <a:pt x="1061091" y="2462737"/>
                </a:cubicBezTo>
                <a:cubicBezTo>
                  <a:pt x="1181943" y="2380835"/>
                  <a:pt x="1392219" y="2345251"/>
                  <a:pt x="1534533" y="2302511"/>
                </a:cubicBezTo>
                <a:cubicBezTo>
                  <a:pt x="1442042" y="2323981"/>
                  <a:pt x="1338564" y="2345052"/>
                  <a:pt x="1246073" y="2362944"/>
                </a:cubicBezTo>
                <a:cubicBezTo>
                  <a:pt x="1360026" y="2327360"/>
                  <a:pt x="1477556" y="2291776"/>
                  <a:pt x="1587932" y="2252614"/>
                </a:cubicBezTo>
                <a:cubicBezTo>
                  <a:pt x="1595086" y="2252614"/>
                  <a:pt x="1619870" y="2245657"/>
                  <a:pt x="1627024" y="2242078"/>
                </a:cubicBezTo>
                <a:cubicBezTo>
                  <a:pt x="1634178" y="2238500"/>
                  <a:pt x="1641332" y="2234723"/>
                  <a:pt x="1644909" y="2231145"/>
                </a:cubicBezTo>
                <a:cubicBezTo>
                  <a:pt x="1648486" y="2227765"/>
                  <a:pt x="1641332" y="2227765"/>
                  <a:pt x="1630601" y="2231145"/>
                </a:cubicBezTo>
                <a:cubicBezTo>
                  <a:pt x="1584355" y="2238301"/>
                  <a:pt x="1538110" y="2241879"/>
                  <a:pt x="1488032" y="2248837"/>
                </a:cubicBezTo>
                <a:cubicBezTo>
                  <a:pt x="1477556" y="2252415"/>
                  <a:pt x="1467081" y="2263349"/>
                  <a:pt x="1459927" y="2263349"/>
                </a:cubicBezTo>
                <a:cubicBezTo>
                  <a:pt x="1452773" y="2266927"/>
                  <a:pt x="1441786" y="2270505"/>
                  <a:pt x="1434632" y="2266927"/>
                </a:cubicBezTo>
                <a:cubicBezTo>
                  <a:pt x="1427734" y="2266927"/>
                  <a:pt x="1431311" y="2263349"/>
                  <a:pt x="1438465" y="2259771"/>
                </a:cubicBezTo>
                <a:cubicBezTo>
                  <a:pt x="1441786" y="2256192"/>
                  <a:pt x="1449196" y="2252415"/>
                  <a:pt x="1452773" y="2248837"/>
                </a:cubicBezTo>
                <a:cubicBezTo>
                  <a:pt x="1459927" y="2241879"/>
                  <a:pt x="1459927" y="2238500"/>
                  <a:pt x="1449196" y="2242078"/>
                </a:cubicBezTo>
                <a:cubicBezTo>
                  <a:pt x="1445619" y="2242078"/>
                  <a:pt x="1441786" y="2242078"/>
                  <a:pt x="1438465" y="2242078"/>
                </a:cubicBezTo>
                <a:cubicBezTo>
                  <a:pt x="1427734" y="2242078"/>
                  <a:pt x="1427734" y="2238301"/>
                  <a:pt x="1434632" y="2231145"/>
                </a:cubicBezTo>
                <a:cubicBezTo>
                  <a:pt x="1481133" y="2209874"/>
                  <a:pt x="1527379" y="2188404"/>
                  <a:pt x="1570047" y="2167134"/>
                </a:cubicBezTo>
                <a:cubicBezTo>
                  <a:pt x="1577201" y="2159977"/>
                  <a:pt x="1587932" y="2153019"/>
                  <a:pt x="1598663" y="2153019"/>
                </a:cubicBezTo>
                <a:cubicBezTo>
                  <a:pt x="1605562" y="2149441"/>
                  <a:pt x="1602240" y="2135128"/>
                  <a:pt x="1602240" y="2131550"/>
                </a:cubicBezTo>
                <a:cubicBezTo>
                  <a:pt x="1509494" y="2149441"/>
                  <a:pt x="1509749" y="2149242"/>
                  <a:pt x="1509749" y="2149242"/>
                </a:cubicBezTo>
                <a:cubicBezTo>
                  <a:pt x="1499018" y="2152821"/>
                  <a:pt x="1488287" y="2159977"/>
                  <a:pt x="1477556" y="2167134"/>
                </a:cubicBezTo>
                <a:cubicBezTo>
                  <a:pt x="1456350" y="2177670"/>
                  <a:pt x="1434888" y="2184826"/>
                  <a:pt x="1413426" y="2195561"/>
                </a:cubicBezTo>
                <a:cubicBezTo>
                  <a:pt x="1402695" y="2199139"/>
                  <a:pt x="1399373" y="2192181"/>
                  <a:pt x="1402950" y="2185025"/>
                </a:cubicBezTo>
                <a:cubicBezTo>
                  <a:pt x="1417258" y="2170712"/>
                  <a:pt x="1431311" y="2159977"/>
                  <a:pt x="1445619" y="2145664"/>
                </a:cubicBezTo>
                <a:cubicBezTo>
                  <a:pt x="1449196" y="2135128"/>
                  <a:pt x="1442042" y="2128170"/>
                  <a:pt x="1431311" y="2131550"/>
                </a:cubicBezTo>
                <a:cubicBezTo>
                  <a:pt x="1388642" y="2153019"/>
                  <a:pt x="1338820" y="2167134"/>
                  <a:pt x="1296151" y="2185025"/>
                </a:cubicBezTo>
                <a:cubicBezTo>
                  <a:pt x="1317613" y="2160176"/>
                  <a:pt x="1342397" y="2134929"/>
                  <a:pt x="1367180" y="2110080"/>
                </a:cubicBezTo>
                <a:cubicBezTo>
                  <a:pt x="1377911" y="2106502"/>
                  <a:pt x="1374334" y="2102924"/>
                  <a:pt x="1367180" y="2106502"/>
                </a:cubicBezTo>
                <a:cubicBezTo>
                  <a:pt x="1000538" y="2238301"/>
                  <a:pt x="608856" y="2380636"/>
                  <a:pt x="184982" y="2533905"/>
                </a:cubicBezTo>
                <a:cubicBezTo>
                  <a:pt x="170929" y="2537483"/>
                  <a:pt x="153300" y="2537682"/>
                  <a:pt x="149723" y="2530525"/>
                </a:cubicBezTo>
                <a:cubicBezTo>
                  <a:pt x="142569" y="2526947"/>
                  <a:pt x="145891" y="2519791"/>
                  <a:pt x="156621" y="2516212"/>
                </a:cubicBezTo>
                <a:cubicBezTo>
                  <a:pt x="181405" y="2498321"/>
                  <a:pt x="202867" y="2480629"/>
                  <a:pt x="220752" y="2462737"/>
                </a:cubicBezTo>
                <a:cubicBezTo>
                  <a:pt x="235060" y="2455581"/>
                  <a:pt x="231483" y="2455581"/>
                  <a:pt x="220752" y="2459159"/>
                </a:cubicBezTo>
                <a:cubicBezTo>
                  <a:pt x="163775" y="2477050"/>
                  <a:pt x="110376" y="2494743"/>
                  <a:pt x="56976" y="2509056"/>
                </a:cubicBezTo>
                <a:cubicBezTo>
                  <a:pt x="46246" y="2516014"/>
                  <a:pt x="35514" y="2516014"/>
                  <a:pt x="28616" y="2509056"/>
                </a:cubicBezTo>
                <a:cubicBezTo>
                  <a:pt x="21462" y="2505478"/>
                  <a:pt x="21206" y="2502098"/>
                  <a:pt x="21206" y="2502098"/>
                </a:cubicBezTo>
                <a:cubicBezTo>
                  <a:pt x="31938" y="2494942"/>
                  <a:pt x="42668" y="2484008"/>
                  <a:pt x="56976" y="2476852"/>
                </a:cubicBezTo>
                <a:cubicBezTo>
                  <a:pt x="455812" y="2316625"/>
                  <a:pt x="900637" y="2224187"/>
                  <a:pt x="1217457" y="2046069"/>
                </a:cubicBezTo>
                <a:cubicBezTo>
                  <a:pt x="1217457" y="2039112"/>
                  <a:pt x="1210559" y="2031756"/>
                  <a:pt x="1206982" y="2028178"/>
                </a:cubicBezTo>
                <a:cubicBezTo>
                  <a:pt x="950715" y="2067340"/>
                  <a:pt x="612433" y="2217030"/>
                  <a:pt x="331128" y="2320402"/>
                </a:cubicBezTo>
                <a:cubicBezTo>
                  <a:pt x="327551" y="2323782"/>
                  <a:pt x="281305" y="2309469"/>
                  <a:pt x="284882" y="2305890"/>
                </a:cubicBezTo>
                <a:cubicBezTo>
                  <a:pt x="299190" y="2291577"/>
                  <a:pt x="320652" y="2270307"/>
                  <a:pt x="338282" y="2256192"/>
                </a:cubicBezTo>
                <a:cubicBezTo>
                  <a:pt x="224329" y="2288198"/>
                  <a:pt x="117530" y="2327360"/>
                  <a:pt x="10731" y="2370100"/>
                </a:cubicBezTo>
                <a:cubicBezTo>
                  <a:pt x="113953" y="2323782"/>
                  <a:pt x="220752" y="2277463"/>
                  <a:pt x="327551" y="2231145"/>
                </a:cubicBezTo>
                <a:cubicBezTo>
                  <a:pt x="295613" y="2238301"/>
                  <a:pt x="270574" y="2245657"/>
                  <a:pt x="241958" y="2245657"/>
                </a:cubicBezTo>
                <a:cubicBezTo>
                  <a:pt x="284882" y="2227765"/>
                  <a:pt x="338282" y="2199338"/>
                  <a:pt x="373796" y="2185025"/>
                </a:cubicBezTo>
                <a:cubicBezTo>
                  <a:pt x="363065" y="2181447"/>
                  <a:pt x="327551" y="2174290"/>
                  <a:pt x="309921" y="2170712"/>
                </a:cubicBezTo>
                <a:cubicBezTo>
                  <a:pt x="559034" y="2081653"/>
                  <a:pt x="801248" y="1996173"/>
                  <a:pt x="1022000" y="1921427"/>
                </a:cubicBezTo>
                <a:cubicBezTo>
                  <a:pt x="1025577" y="1921427"/>
                  <a:pt x="1025321" y="1921427"/>
                  <a:pt x="1025321" y="1921427"/>
                </a:cubicBezTo>
                <a:cubicBezTo>
                  <a:pt x="1036052" y="1917849"/>
                  <a:pt x="1039629" y="1907114"/>
                  <a:pt x="1036052" y="1900156"/>
                </a:cubicBezTo>
                <a:cubicBezTo>
                  <a:pt x="1032475" y="1889421"/>
                  <a:pt x="1025577" y="1874910"/>
                  <a:pt x="1022000" y="1857217"/>
                </a:cubicBezTo>
                <a:cubicBezTo>
                  <a:pt x="1018423" y="1850061"/>
                  <a:pt x="1007436" y="1846681"/>
                  <a:pt x="996705" y="1850259"/>
                </a:cubicBezTo>
                <a:cubicBezTo>
                  <a:pt x="886329" y="1878687"/>
                  <a:pt x="779786" y="1903536"/>
                  <a:pt x="658679" y="1928583"/>
                </a:cubicBezTo>
                <a:cubicBezTo>
                  <a:pt x="665833" y="1921427"/>
                  <a:pt x="676564" y="1914270"/>
                  <a:pt x="683718" y="1903734"/>
                </a:cubicBezTo>
                <a:cubicBezTo>
                  <a:pt x="694193" y="1900156"/>
                  <a:pt x="690616" y="1892801"/>
                  <a:pt x="680141" y="1892801"/>
                </a:cubicBezTo>
                <a:cubicBezTo>
                  <a:pt x="669410" y="1892801"/>
                  <a:pt x="662256" y="1889223"/>
                  <a:pt x="662256" y="1889223"/>
                </a:cubicBezTo>
                <a:cubicBezTo>
                  <a:pt x="662256" y="1885644"/>
                  <a:pt x="655357" y="1889223"/>
                  <a:pt x="641049" y="1892801"/>
                </a:cubicBezTo>
                <a:cubicBezTo>
                  <a:pt x="626741" y="1885843"/>
                  <a:pt x="605279" y="1878687"/>
                  <a:pt x="590971" y="1871530"/>
                </a:cubicBezTo>
                <a:cubicBezTo>
                  <a:pt x="576663" y="1871530"/>
                  <a:pt x="573342" y="1867952"/>
                  <a:pt x="584073" y="1857217"/>
                </a:cubicBezTo>
                <a:cubicBezTo>
                  <a:pt x="598381" y="1842904"/>
                  <a:pt x="616010" y="1828790"/>
                  <a:pt x="633895" y="1810899"/>
                </a:cubicBezTo>
                <a:cubicBezTo>
                  <a:pt x="641049" y="1803941"/>
                  <a:pt x="633640" y="1800164"/>
                  <a:pt x="623164" y="1800164"/>
                </a:cubicBezTo>
                <a:cubicBezTo>
                  <a:pt x="505634" y="1825212"/>
                  <a:pt x="387849" y="1846681"/>
                  <a:pt x="259843" y="1871530"/>
                </a:cubicBezTo>
                <a:cubicBezTo>
                  <a:pt x="249112" y="1875108"/>
                  <a:pt x="245535" y="1875108"/>
                  <a:pt x="259843" y="1867952"/>
                </a:cubicBezTo>
                <a:cubicBezTo>
                  <a:pt x="348757" y="1825212"/>
                  <a:pt x="434350" y="1786050"/>
                  <a:pt x="516365" y="1746888"/>
                </a:cubicBezTo>
                <a:cubicBezTo>
                  <a:pt x="526841" y="1743309"/>
                  <a:pt x="526841" y="1743111"/>
                  <a:pt x="516365" y="1743111"/>
                </a:cubicBezTo>
                <a:cubicBezTo>
                  <a:pt x="502057" y="1736153"/>
                  <a:pt x="487749" y="1728996"/>
                  <a:pt x="470120" y="1714683"/>
                </a:cubicBezTo>
                <a:cubicBezTo>
                  <a:pt x="459389" y="1714683"/>
                  <a:pt x="459389" y="1711304"/>
                  <a:pt x="470120" y="1707726"/>
                </a:cubicBezTo>
                <a:cubicBezTo>
                  <a:pt x="676564" y="1640136"/>
                  <a:pt x="875854" y="1568770"/>
                  <a:pt x="1061091" y="1504759"/>
                </a:cubicBezTo>
                <a:cubicBezTo>
                  <a:pt x="1075144" y="1501181"/>
                  <a:pt x="1075144" y="1497603"/>
                  <a:pt x="1061091" y="1497603"/>
                </a:cubicBezTo>
                <a:cubicBezTo>
                  <a:pt x="1057514" y="1497603"/>
                  <a:pt x="1053682" y="1497603"/>
                  <a:pt x="1053682" y="1497603"/>
                </a:cubicBezTo>
                <a:cubicBezTo>
                  <a:pt x="1039629" y="1497603"/>
                  <a:pt x="1039885" y="1497603"/>
                  <a:pt x="1050360" y="1494024"/>
                </a:cubicBezTo>
                <a:cubicBezTo>
                  <a:pt x="1096861" y="1472555"/>
                  <a:pt x="1139530" y="1451085"/>
                  <a:pt x="1182198" y="1426236"/>
                </a:cubicBezTo>
                <a:cubicBezTo>
                  <a:pt x="1192929" y="1422658"/>
                  <a:pt x="1203660" y="1411923"/>
                  <a:pt x="1210559" y="1404767"/>
                </a:cubicBezTo>
                <a:cubicBezTo>
                  <a:pt x="1221290" y="1401387"/>
                  <a:pt x="1217713" y="1394032"/>
                  <a:pt x="1203405" y="1397610"/>
                </a:cubicBezTo>
                <a:cubicBezTo>
                  <a:pt x="1046783" y="1415501"/>
                  <a:pt x="889906" y="1440350"/>
                  <a:pt x="726131" y="1458242"/>
                </a:cubicBezTo>
                <a:cubicBezTo>
                  <a:pt x="900637" y="1397610"/>
                  <a:pt x="1075399" y="1340756"/>
                  <a:pt x="1239175" y="1283702"/>
                </a:cubicBezTo>
                <a:cubicBezTo>
                  <a:pt x="1043206" y="1315708"/>
                  <a:pt x="843916" y="1344334"/>
                  <a:pt x="630318" y="1372761"/>
                </a:cubicBezTo>
                <a:cubicBezTo>
                  <a:pt x="701347" y="1344334"/>
                  <a:pt x="776209" y="1319286"/>
                  <a:pt x="847493" y="1287281"/>
                </a:cubicBezTo>
                <a:cubicBezTo>
                  <a:pt x="857969" y="1283702"/>
                  <a:pt x="865123" y="1276745"/>
                  <a:pt x="861546" y="1266010"/>
                </a:cubicBezTo>
                <a:cubicBezTo>
                  <a:pt x="843661" y="1266010"/>
                  <a:pt x="822710" y="1262432"/>
                  <a:pt x="804825" y="1258853"/>
                </a:cubicBezTo>
                <a:cubicBezTo>
                  <a:pt x="808402" y="1251697"/>
                  <a:pt x="808146" y="1226848"/>
                  <a:pt x="815300" y="1219691"/>
                </a:cubicBezTo>
                <a:cubicBezTo>
                  <a:pt x="822454" y="1216312"/>
                  <a:pt x="811723" y="1212535"/>
                  <a:pt x="808146" y="1212535"/>
                </a:cubicBezTo>
                <a:cubicBezTo>
                  <a:pt x="800992" y="1216113"/>
                  <a:pt x="801248" y="1205577"/>
                  <a:pt x="801248" y="1198421"/>
                </a:cubicBezTo>
                <a:cubicBezTo>
                  <a:pt x="797671" y="1194842"/>
                  <a:pt x="786940" y="1191264"/>
                  <a:pt x="772632" y="1191264"/>
                </a:cubicBezTo>
                <a:cubicBezTo>
                  <a:pt x="758579" y="1191264"/>
                  <a:pt x="751425" y="1194842"/>
                  <a:pt x="744271" y="1194842"/>
                </a:cubicBezTo>
                <a:cubicBezTo>
                  <a:pt x="729963" y="1194842"/>
                  <a:pt x="729963" y="1191264"/>
                  <a:pt x="740694" y="1187686"/>
                </a:cubicBezTo>
                <a:cubicBezTo>
                  <a:pt x="858224" y="1134211"/>
                  <a:pt x="968345" y="1084314"/>
                  <a:pt x="1078721" y="1034417"/>
                </a:cubicBezTo>
                <a:cubicBezTo>
                  <a:pt x="1089452" y="1030839"/>
                  <a:pt x="1086130" y="1027460"/>
                  <a:pt x="1075399" y="1027460"/>
                </a:cubicBezTo>
                <a:cubicBezTo>
                  <a:pt x="1057514" y="1027460"/>
                  <a:pt x="1039629" y="1027460"/>
                  <a:pt x="1025321" y="1027460"/>
                </a:cubicBezTo>
                <a:cubicBezTo>
                  <a:pt x="1011013" y="1027460"/>
                  <a:pt x="1007692" y="1023881"/>
                  <a:pt x="1014846" y="1016725"/>
                </a:cubicBezTo>
                <a:cubicBezTo>
                  <a:pt x="1022000" y="995255"/>
                  <a:pt x="1028898" y="981141"/>
                  <a:pt x="1036052" y="963250"/>
                </a:cubicBezTo>
                <a:cubicBezTo>
                  <a:pt x="1043206" y="956292"/>
                  <a:pt x="1039629" y="952515"/>
                  <a:pt x="1028898" y="956093"/>
                </a:cubicBezTo>
                <a:cubicBezTo>
                  <a:pt x="1007436" y="959672"/>
                  <a:pt x="986230" y="967027"/>
                  <a:pt x="965023" y="970605"/>
                </a:cubicBezTo>
                <a:cubicBezTo>
                  <a:pt x="954292" y="970605"/>
                  <a:pt x="947138" y="966828"/>
                  <a:pt x="950715" y="959672"/>
                </a:cubicBezTo>
                <a:cubicBezTo>
                  <a:pt x="939984" y="952515"/>
                  <a:pt x="929253" y="945557"/>
                  <a:pt x="914945" y="934823"/>
                </a:cubicBezTo>
                <a:cubicBezTo>
                  <a:pt x="911368" y="927666"/>
                  <a:pt x="897316" y="924088"/>
                  <a:pt x="886585" y="931244"/>
                </a:cubicBezTo>
                <a:cubicBezTo>
                  <a:pt x="544981" y="1052309"/>
                  <a:pt x="213598" y="1201800"/>
                  <a:pt x="427196" y="809981"/>
                </a:cubicBezTo>
                <a:cubicBezTo>
                  <a:pt x="430773" y="806403"/>
                  <a:pt x="445081" y="785132"/>
                  <a:pt x="445081" y="785132"/>
                </a:cubicBezTo>
                <a:cubicBezTo>
                  <a:pt x="423874" y="785132"/>
                  <a:pt x="405989" y="781554"/>
                  <a:pt x="384527" y="781554"/>
                </a:cubicBezTo>
                <a:cubicBezTo>
                  <a:pt x="380950" y="788711"/>
                  <a:pt x="373796" y="788711"/>
                  <a:pt x="373796" y="777976"/>
                </a:cubicBezTo>
                <a:cubicBezTo>
                  <a:pt x="384527" y="770819"/>
                  <a:pt x="395258" y="760283"/>
                  <a:pt x="405734" y="753127"/>
                </a:cubicBezTo>
                <a:cubicBezTo>
                  <a:pt x="412888" y="745970"/>
                  <a:pt x="427196" y="728079"/>
                  <a:pt x="430773" y="720922"/>
                </a:cubicBezTo>
                <a:cubicBezTo>
                  <a:pt x="405734" y="685339"/>
                  <a:pt x="380950" y="653333"/>
                  <a:pt x="352590" y="617749"/>
                </a:cubicBezTo>
                <a:cubicBezTo>
                  <a:pt x="345436" y="607015"/>
                  <a:pt x="352590" y="603436"/>
                  <a:pt x="366898" y="607015"/>
                </a:cubicBezTo>
                <a:cubicBezTo>
                  <a:pt x="398835" y="599858"/>
                  <a:pt x="427196" y="596479"/>
                  <a:pt x="459133" y="592900"/>
                </a:cubicBezTo>
                <a:cubicBezTo>
                  <a:pt x="469864" y="592900"/>
                  <a:pt x="484172" y="578786"/>
                  <a:pt x="484172" y="571630"/>
                </a:cubicBezTo>
                <a:cubicBezTo>
                  <a:pt x="484172" y="568051"/>
                  <a:pt x="491326" y="564274"/>
                  <a:pt x="505379" y="560696"/>
                </a:cubicBezTo>
                <a:cubicBezTo>
                  <a:pt x="505379" y="557317"/>
                  <a:pt x="512533" y="553540"/>
                  <a:pt x="512533" y="549961"/>
                </a:cubicBezTo>
                <a:cubicBezTo>
                  <a:pt x="512533" y="549961"/>
                  <a:pt x="2018705" y="140450"/>
                  <a:pt x="2837583" y="54969"/>
                </a:cubicBezTo>
                <a:cubicBezTo>
                  <a:pt x="3193750" y="15807"/>
                  <a:pt x="3635253" y="1693"/>
                  <a:pt x="3952073" y="1693"/>
                </a:cubicBezTo>
                <a:cubicBezTo>
                  <a:pt x="4025146" y="699"/>
                  <a:pt x="4092854" y="103"/>
                  <a:pt x="4153152" y="103"/>
                </a:cubicBezTo>
                <a:cubicBezTo>
                  <a:pt x="4198503" y="-46"/>
                  <a:pt x="4239767" y="-22"/>
                  <a:pt x="4276151" y="100"/>
                </a:cubicBezTo>
                <a:close/>
              </a:path>
            </a:pathLst>
          </a:custGeom>
          <a:effectLst>
            <a:outerShdw dist="50800" dir="5400000" algn="ctr" rotWithShape="0">
              <a:srgbClr val="000000">
                <a:alpha val="15000"/>
              </a:srgbClr>
            </a:outerShdw>
          </a:effectLst>
        </p:spPr>
      </p:pic>
    </p:spTree>
    <p:extLst>
      <p:ext uri="{BB962C8B-B14F-4D97-AF65-F5344CB8AC3E}">
        <p14:creationId xmlns:p14="http://schemas.microsoft.com/office/powerpoint/2010/main" val="5561534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fill="hold"/>
                                        <p:tgtEl>
                                          <p:spTgt spid="110"/>
                                        </p:tgtEl>
                                        <p:attrNameLst>
                                          <p:attrName>ppt_x</p:attrName>
                                        </p:attrNameLst>
                                      </p:cBhvr>
                                      <p:tavLst>
                                        <p:tav tm="0">
                                          <p:val>
                                            <p:strVal val="#ppt_x"/>
                                          </p:val>
                                        </p:tav>
                                        <p:tav tm="100000">
                                          <p:val>
                                            <p:strVal val="#ppt_x"/>
                                          </p:val>
                                        </p:tav>
                                      </p:tavLst>
                                    </p:anim>
                                    <p:anim calcmode="lin" valueType="num">
                                      <p:cBhvr additive="base">
                                        <p:cTn id="8" dur="500" fill="hold"/>
                                        <p:tgtEl>
                                          <p:spTgt spid="1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B4D2-D770-4E47-AA75-6BFD8968979B}"/>
              </a:ext>
            </a:extLst>
          </p:cNvPr>
          <p:cNvSpPr>
            <a:spLocks noGrp="1"/>
          </p:cNvSpPr>
          <p:nvPr>
            <p:ph type="title"/>
          </p:nvPr>
        </p:nvSpPr>
        <p:spPr>
          <a:xfrm>
            <a:off x="124287" y="179754"/>
            <a:ext cx="8842160" cy="960668"/>
          </a:xfrm>
        </p:spPr>
        <p:txBody>
          <a:bodyPr/>
          <a:lstStyle/>
          <a:p>
            <a:r>
              <a:rPr lang="en-US" sz="4000" b="1" dirty="0">
                <a:solidFill>
                  <a:schemeClr val="tx2"/>
                </a:solidFill>
                <a:latin typeface="Verdana" panose="020B0604030504040204" pitchFamily="34" charset="0"/>
                <a:ea typeface="Verdana" panose="020B0604030504040204" pitchFamily="34" charset="0"/>
              </a:rPr>
              <a:t>CDC 2018 report “Vital Signs</a:t>
            </a:r>
            <a:r>
              <a:rPr lang="en-US" b="1" dirty="0">
                <a:solidFill>
                  <a:schemeClr val="tx2"/>
                </a:solidFill>
                <a:latin typeface="Verdana" panose="020B0604030504040204" pitchFamily="34" charset="0"/>
                <a:ea typeface="Verdana" panose="020B0604030504040204" pitchFamily="34" charset="0"/>
              </a:rPr>
              <a:t>” </a:t>
            </a:r>
          </a:p>
        </p:txBody>
      </p:sp>
      <p:pic>
        <p:nvPicPr>
          <p:cNvPr id="6" name="Content Placeholder 5">
            <a:extLst>
              <a:ext uri="{FF2B5EF4-FFF2-40B4-BE49-F238E27FC236}">
                <a16:creationId xmlns:a16="http://schemas.microsoft.com/office/drawing/2014/main" id="{AC7B79AB-26BA-487A-AEFC-3B704803DE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1057" y="1249616"/>
            <a:ext cx="5821538" cy="4546073"/>
          </a:xfrm>
          <a:prstGeom prst="rect">
            <a:avLst/>
          </a:prstGeom>
        </p:spPr>
      </p:pic>
      <p:sp>
        <p:nvSpPr>
          <p:cNvPr id="4" name="Slide Number Placeholder 3">
            <a:extLst>
              <a:ext uri="{FF2B5EF4-FFF2-40B4-BE49-F238E27FC236}">
                <a16:creationId xmlns:a16="http://schemas.microsoft.com/office/drawing/2014/main" id="{244E3296-1B6A-4784-8DCF-9A24B4A7CAE8}"/>
              </a:ext>
            </a:extLst>
          </p:cNvPr>
          <p:cNvSpPr>
            <a:spLocks noGrp="1"/>
          </p:cNvSpPr>
          <p:nvPr>
            <p:ph type="sldNum" sz="quarter" idx="12"/>
          </p:nvPr>
        </p:nvSpPr>
        <p:spPr/>
        <p:txBody>
          <a:bodyPr/>
          <a:lstStyle/>
          <a:p>
            <a:fld id="{42234A2A-206C-4E64-99E9-2FA83D095859}" type="slidenum">
              <a:rPr lang="en-US" smtClean="0"/>
              <a:pPr/>
              <a:t>14</a:t>
            </a:fld>
            <a:endParaRPr lang="en-US"/>
          </a:p>
        </p:txBody>
      </p:sp>
      <p:sp>
        <p:nvSpPr>
          <p:cNvPr id="7" name="Rounded Rectangle 6">
            <a:extLst>
              <a:ext uri="{FF2B5EF4-FFF2-40B4-BE49-F238E27FC236}">
                <a16:creationId xmlns:a16="http://schemas.microsoft.com/office/drawing/2014/main" id="{8123A7B3-BECA-42E8-B223-630B5B16A26A}"/>
              </a:ext>
            </a:extLst>
          </p:cNvPr>
          <p:cNvSpPr/>
          <p:nvPr/>
        </p:nvSpPr>
        <p:spPr>
          <a:xfrm>
            <a:off x="285905" y="1397366"/>
            <a:ext cx="1943100" cy="36601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54% </a:t>
            </a:r>
          </a:p>
          <a:p>
            <a:pPr algn="ctr"/>
            <a:r>
              <a:rPr lang="en-US" b="1" dirty="0"/>
              <a:t>who died by suicide had no prior reported mental health diagnoses!</a:t>
            </a:r>
          </a:p>
          <a:p>
            <a:pPr algn="ctr"/>
            <a:endParaRPr lang="en-US" b="1" dirty="0"/>
          </a:p>
          <a:p>
            <a:pPr algn="ctr"/>
            <a:r>
              <a:rPr lang="en-US" b="1" dirty="0"/>
              <a:t>Does this mean the rest do not have mental health issues?</a:t>
            </a:r>
          </a:p>
        </p:txBody>
      </p:sp>
      <p:sp>
        <p:nvSpPr>
          <p:cNvPr id="3" name="Footer Placeholder 2">
            <a:extLst>
              <a:ext uri="{FF2B5EF4-FFF2-40B4-BE49-F238E27FC236}">
                <a16:creationId xmlns:a16="http://schemas.microsoft.com/office/drawing/2014/main" id="{ABCA8599-54B1-4B83-A3E5-58A766C48B28}"/>
              </a:ext>
            </a:extLst>
          </p:cNvPr>
          <p:cNvSpPr>
            <a:spLocks noGrp="1"/>
          </p:cNvSpPr>
          <p:nvPr>
            <p:ph type="ftr" sz="quarter" idx="11"/>
          </p:nvPr>
        </p:nvSpPr>
        <p:spPr>
          <a:xfrm>
            <a:off x="414076" y="5795690"/>
            <a:ext cx="2894846" cy="171495"/>
          </a:xfrm>
        </p:spPr>
        <p:txBody>
          <a:bodyPr/>
          <a:lstStyle/>
          <a:p>
            <a:r>
              <a:rPr lang="en-US" dirty="0">
                <a:solidFill>
                  <a:schemeClr val="tx1"/>
                </a:solidFill>
              </a:rPr>
              <a:t>Center for Disease Control, 2018</a:t>
            </a:r>
          </a:p>
        </p:txBody>
      </p:sp>
    </p:spTree>
    <p:extLst>
      <p:ext uri="{BB962C8B-B14F-4D97-AF65-F5344CB8AC3E}">
        <p14:creationId xmlns:p14="http://schemas.microsoft.com/office/powerpoint/2010/main" val="1000322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dissolve">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55B7-E8D9-458F-A067-9F161CB4BC63}"/>
              </a:ext>
            </a:extLst>
          </p:cNvPr>
          <p:cNvSpPr>
            <a:spLocks noGrp="1"/>
          </p:cNvSpPr>
          <p:nvPr>
            <p:ph type="title"/>
          </p:nvPr>
        </p:nvSpPr>
        <p:spPr>
          <a:xfrm>
            <a:off x="484583" y="452718"/>
            <a:ext cx="7053542" cy="1400530"/>
          </a:xfrm>
        </p:spPr>
        <p:txBody>
          <a:bodyPr>
            <a:normAutofit/>
          </a:bodyPr>
          <a:lstStyle/>
          <a:p>
            <a:pPr>
              <a:defRPr/>
            </a:pPr>
            <a:r>
              <a:rPr lang="en-US" b="1" dirty="0">
                <a:latin typeface="Verdana" panose="020B0604030504040204" pitchFamily="34" charset="0"/>
                <a:ea typeface="Verdana" panose="020B0604030504040204" pitchFamily="34" charset="0"/>
              </a:rPr>
              <a:t>Risk factors</a:t>
            </a:r>
          </a:p>
        </p:txBody>
      </p:sp>
      <p:graphicFrame>
        <p:nvGraphicFramePr>
          <p:cNvPr id="7" name="Content Placeholder 2">
            <a:extLst>
              <a:ext uri="{FF2B5EF4-FFF2-40B4-BE49-F238E27FC236}">
                <a16:creationId xmlns:a16="http://schemas.microsoft.com/office/drawing/2014/main" id="{D36BAAEE-EA1C-4D96-8730-5CA467682524}"/>
              </a:ext>
            </a:extLst>
          </p:cNvPr>
          <p:cNvGraphicFramePr>
            <a:graphicFrameLocks noGrp="1"/>
          </p:cNvGraphicFramePr>
          <p:nvPr>
            <p:ph idx="1"/>
          </p:nvPr>
        </p:nvGraphicFramePr>
        <p:xfrm>
          <a:off x="599014" y="1447803"/>
          <a:ext cx="7053264" cy="4046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A5823853-03C1-4B7C-9D7A-6C08F3353BCD}"/>
              </a:ext>
            </a:extLst>
          </p:cNvPr>
          <p:cNvSpPr>
            <a:spLocks noGrp="1"/>
          </p:cNvSpPr>
          <p:nvPr>
            <p:ph type="ftr" sz="quarter" idx="11"/>
          </p:nvPr>
        </p:nvSpPr>
        <p:spPr>
          <a:xfrm>
            <a:off x="484583" y="6140662"/>
            <a:ext cx="3859795" cy="228660"/>
          </a:xfrm>
        </p:spPr>
        <p:txBody>
          <a:bodyPr/>
          <a:lstStyle/>
          <a:p>
            <a:r>
              <a:rPr lang="en-US" sz="900" dirty="0"/>
              <a:t>American Foundation for Suicide Prevention, 2013</a:t>
            </a:r>
          </a:p>
        </p:txBody>
      </p:sp>
      <p:sp>
        <p:nvSpPr>
          <p:cNvPr id="4" name="Slide Number Placeholder 3">
            <a:extLst>
              <a:ext uri="{FF2B5EF4-FFF2-40B4-BE49-F238E27FC236}">
                <a16:creationId xmlns:a16="http://schemas.microsoft.com/office/drawing/2014/main" id="{427C9F26-4747-4286-88EC-7BCC7AE86784}"/>
              </a:ext>
            </a:extLst>
          </p:cNvPr>
          <p:cNvSpPr>
            <a:spLocks noGrp="1"/>
          </p:cNvSpPr>
          <p:nvPr>
            <p:ph type="sldNum" sz="quarter" idx="12"/>
          </p:nvPr>
        </p:nvSpPr>
        <p:spPr/>
        <p:txBody>
          <a:bodyPr/>
          <a:lstStyle/>
          <a:p>
            <a:fld id="{42234A2A-206C-4E64-99E9-2FA83D095859}" type="slidenum">
              <a:rPr lang="en-US" smtClean="0"/>
              <a:pPr/>
              <a:t>15</a:t>
            </a:fld>
            <a:endParaRPr lang="en-US"/>
          </a:p>
        </p:txBody>
      </p:sp>
    </p:spTree>
    <p:extLst>
      <p:ext uri="{BB962C8B-B14F-4D97-AF65-F5344CB8AC3E}">
        <p14:creationId xmlns:p14="http://schemas.microsoft.com/office/powerpoint/2010/main" val="3367553044"/>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C9B80-581B-400F-971B-238540F1843A}"/>
              </a:ext>
            </a:extLst>
          </p:cNvPr>
          <p:cNvSpPr>
            <a:spLocks noGrp="1"/>
          </p:cNvSpPr>
          <p:nvPr>
            <p:ph type="title"/>
          </p:nvPr>
        </p:nvSpPr>
        <p:spPr>
          <a:xfrm>
            <a:off x="612157" y="314801"/>
            <a:ext cx="7093660" cy="979740"/>
          </a:xfrm>
        </p:spPr>
        <p:txBody>
          <a:bodyPr anchor="ctr">
            <a:normAutofit/>
          </a:bodyPr>
          <a:lstStyle/>
          <a:p>
            <a:pPr algn="ctr">
              <a:defRPr/>
            </a:pPr>
            <a:r>
              <a:rPr lang="en-US" sz="3900" b="1" dirty="0">
                <a:solidFill>
                  <a:schemeClr val="tx1"/>
                </a:solidFill>
                <a:latin typeface="Verdana" panose="020B0604030504040204" pitchFamily="34" charset="0"/>
                <a:ea typeface="Verdana" panose="020B0604030504040204" pitchFamily="34" charset="0"/>
              </a:rPr>
              <a:t>Protective factors</a:t>
            </a:r>
          </a:p>
        </p:txBody>
      </p:sp>
      <p:sp>
        <p:nvSpPr>
          <p:cNvPr id="3" name="Content Placeholder 2">
            <a:extLst>
              <a:ext uri="{FF2B5EF4-FFF2-40B4-BE49-F238E27FC236}">
                <a16:creationId xmlns:a16="http://schemas.microsoft.com/office/drawing/2014/main" id="{1B09C4B4-9F7D-4A83-9915-A19E3FAEB639}"/>
              </a:ext>
            </a:extLst>
          </p:cNvPr>
          <p:cNvSpPr>
            <a:spLocks noGrp="1"/>
          </p:cNvSpPr>
          <p:nvPr>
            <p:ph idx="1"/>
          </p:nvPr>
        </p:nvSpPr>
        <p:spPr>
          <a:xfrm>
            <a:off x="1228392" y="1472818"/>
            <a:ext cx="4799948" cy="5248657"/>
          </a:xfrm>
        </p:spPr>
        <p:txBody>
          <a:bodyPr anchor="ctr">
            <a:normAutofit fontScale="77500" lnSpcReduction="20000"/>
          </a:bodyPr>
          <a:lstStyle/>
          <a:p>
            <a:pPr>
              <a:defRPr/>
            </a:pPr>
            <a:r>
              <a:rPr lang="en-US" sz="3500" dirty="0"/>
              <a:t>Receiving effective mental health care</a:t>
            </a:r>
          </a:p>
          <a:p>
            <a:pPr>
              <a:defRPr/>
            </a:pPr>
            <a:r>
              <a:rPr lang="en-US" sz="3500" dirty="0"/>
              <a:t>The skills and abilities to solve problems</a:t>
            </a:r>
          </a:p>
          <a:p>
            <a:pPr>
              <a:defRPr/>
            </a:pPr>
            <a:r>
              <a:rPr lang="en-US" sz="3500" dirty="0"/>
              <a:t>Connectedness – positive connections with family, peers, community and social institutions that foster resilience</a:t>
            </a:r>
          </a:p>
          <a:p>
            <a:pPr>
              <a:defRPr/>
            </a:pPr>
            <a:r>
              <a:rPr lang="en-US" sz="3500" dirty="0"/>
              <a:t>Reduced access to lethal means</a:t>
            </a:r>
          </a:p>
          <a:p>
            <a:pPr>
              <a:defRPr/>
            </a:pPr>
            <a:endParaRPr lang="en-US" dirty="0"/>
          </a:p>
          <a:p>
            <a:pPr marL="0" indent="0">
              <a:buFont typeface="Wingdings 2" panose="05020102010507070707" pitchFamily="18" charset="2"/>
              <a:buNone/>
              <a:defRPr/>
            </a:pPr>
            <a:endParaRPr lang="en-US" sz="900" dirty="0"/>
          </a:p>
          <a:p>
            <a:pPr marL="0" indent="0">
              <a:buFont typeface="Wingdings 2" panose="05020102010507070707" pitchFamily="18" charset="2"/>
              <a:buNone/>
              <a:defRPr/>
            </a:pPr>
            <a:endParaRPr lang="en-US" sz="900" dirty="0"/>
          </a:p>
          <a:p>
            <a:pPr marL="0" indent="0">
              <a:buFont typeface="Wingdings 2" panose="05020102010507070707" pitchFamily="18" charset="2"/>
              <a:buNone/>
              <a:defRPr/>
            </a:pPr>
            <a:endParaRPr lang="en-US" sz="900" dirty="0"/>
          </a:p>
          <a:p>
            <a:pPr marL="0" indent="0">
              <a:buFont typeface="Wingdings 2" panose="05020102010507070707" pitchFamily="18" charset="2"/>
              <a:buNone/>
              <a:defRPr/>
            </a:pPr>
            <a:endParaRPr lang="en-US" sz="900" dirty="0"/>
          </a:p>
          <a:p>
            <a:pPr marL="0" indent="0">
              <a:buFont typeface="Wingdings 2" panose="05020102010507070707" pitchFamily="18" charset="2"/>
              <a:buNone/>
              <a:defRPr/>
            </a:pPr>
            <a:r>
              <a:rPr lang="en-US" sz="900" dirty="0"/>
              <a:t>American Foundation for Suicide Prevention, 2013</a:t>
            </a:r>
            <a:endParaRPr lang="en-US" dirty="0"/>
          </a:p>
        </p:txBody>
      </p:sp>
      <p:sp>
        <p:nvSpPr>
          <p:cNvPr id="5" name="Slide Number Placeholder 4">
            <a:extLst>
              <a:ext uri="{FF2B5EF4-FFF2-40B4-BE49-F238E27FC236}">
                <a16:creationId xmlns:a16="http://schemas.microsoft.com/office/drawing/2014/main" id="{E85E51A5-B90D-43E6-A007-5954D0D06655}"/>
              </a:ext>
            </a:extLst>
          </p:cNvPr>
          <p:cNvSpPr>
            <a:spLocks noGrp="1"/>
          </p:cNvSpPr>
          <p:nvPr>
            <p:ph type="sldNum" sz="quarter" idx="12"/>
          </p:nvPr>
        </p:nvSpPr>
        <p:spPr/>
        <p:txBody>
          <a:bodyPr/>
          <a:lstStyle/>
          <a:p>
            <a:fld id="{42234A2A-206C-4E64-99E9-2FA83D095859}" type="slidenum">
              <a:rPr lang="en-US" smtClean="0"/>
              <a:pPr/>
              <a:t>16</a:t>
            </a:fld>
            <a:endParaRPr lang="en-US"/>
          </a:p>
        </p:txBody>
      </p:sp>
    </p:spTree>
    <p:extLst>
      <p:ext uri="{BB962C8B-B14F-4D97-AF65-F5344CB8AC3E}">
        <p14:creationId xmlns:p14="http://schemas.microsoft.com/office/powerpoint/2010/main" val="3081555237"/>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Placeholder 2" descr="VA Logo.png">
            <a:extLst>
              <a:ext uri="{FF2B5EF4-FFF2-40B4-BE49-F238E27FC236}">
                <a16:creationId xmlns:a16="http://schemas.microsoft.com/office/drawing/2014/main" id="{D5B059D8-F520-4830-A52D-C7793FEE67A4}"/>
              </a:ext>
            </a:extLst>
          </p:cNvPr>
          <p:cNvPicPr>
            <a:picLocks noChangeAspect="1"/>
          </p:cNvPicPr>
          <p:nvPr/>
        </p:nvPicPr>
        <p:blipFill>
          <a:blip r:embed="rId3">
            <a:extLst>
              <a:ext uri="{28A0092B-C50C-407E-A947-70E740481C1C}">
                <a14:useLocalDpi xmlns:a14="http://schemas.microsoft.com/office/drawing/2010/main" val="0"/>
              </a:ext>
            </a:extLst>
          </a:blip>
          <a:srcRect t="11052" b="11052"/>
          <a:stretch>
            <a:fillRect/>
          </a:stretch>
        </p:blipFill>
        <p:spPr>
          <a:xfrm>
            <a:off x="0" y="62409"/>
            <a:ext cx="2497812" cy="1943201"/>
          </a:xfrm>
          <a:custGeom>
            <a:avLst/>
            <a:gdLst>
              <a:gd name="connsiteX0" fmla="*/ 5066564 w 5518799"/>
              <a:gd name="connsiteY0" fmla="*/ 2469894 h 4293412"/>
              <a:gd name="connsiteX1" fmla="*/ 4998857 w 5518799"/>
              <a:gd name="connsiteY1" fmla="*/ 2491363 h 4293412"/>
              <a:gd name="connsiteX2" fmla="*/ 4998857 w 5518799"/>
              <a:gd name="connsiteY2" fmla="*/ 2487785 h 4293412"/>
              <a:gd name="connsiteX3" fmla="*/ 5009843 w 5518799"/>
              <a:gd name="connsiteY3" fmla="*/ 2487785 h 4293412"/>
              <a:gd name="connsiteX4" fmla="*/ 5023896 w 5518799"/>
              <a:gd name="connsiteY4" fmla="*/ 2480430 h 4293412"/>
              <a:gd name="connsiteX5" fmla="*/ 5031050 w 5518799"/>
              <a:gd name="connsiteY5" fmla="*/ 2476852 h 4293412"/>
              <a:gd name="connsiteX6" fmla="*/ 5052256 w 5518799"/>
              <a:gd name="connsiteY6" fmla="*/ 2473671 h 4293412"/>
              <a:gd name="connsiteX7" fmla="*/ 5057877 w 5518799"/>
              <a:gd name="connsiteY7" fmla="*/ 2470888 h 4293412"/>
              <a:gd name="connsiteX8" fmla="*/ 5319254 w 5518799"/>
              <a:gd name="connsiteY8" fmla="*/ 2242078 h 4293412"/>
              <a:gd name="connsiteX9" fmla="*/ 5311078 w 5518799"/>
              <a:gd name="connsiteY9" fmla="*/ 2244464 h 4293412"/>
              <a:gd name="connsiteX10" fmla="*/ 5305201 w 5518799"/>
              <a:gd name="connsiteY10" fmla="*/ 2245657 h 4293412"/>
              <a:gd name="connsiteX11" fmla="*/ 5319254 w 5518799"/>
              <a:gd name="connsiteY11" fmla="*/ 2242078 h 4293412"/>
              <a:gd name="connsiteX12" fmla="*/ 4475593 w 5518799"/>
              <a:gd name="connsiteY12" fmla="*/ 1982058 h 4293412"/>
              <a:gd name="connsiteX13" fmla="*/ 4404308 w 5518799"/>
              <a:gd name="connsiteY13" fmla="*/ 2014064 h 4293412"/>
              <a:gd name="connsiteX14" fmla="*/ 4393577 w 5518799"/>
              <a:gd name="connsiteY14" fmla="*/ 2010486 h 4293412"/>
              <a:gd name="connsiteX15" fmla="*/ 4400731 w 5518799"/>
              <a:gd name="connsiteY15" fmla="*/ 2006907 h 4293412"/>
              <a:gd name="connsiteX16" fmla="*/ 4475593 w 5518799"/>
              <a:gd name="connsiteY16" fmla="*/ 1982058 h 4293412"/>
              <a:gd name="connsiteX17" fmla="*/ 4276151 w 5518799"/>
              <a:gd name="connsiteY17" fmla="*/ 100 h 4293412"/>
              <a:gd name="connsiteX18" fmla="*/ 4450554 w 5518799"/>
              <a:gd name="connsiteY18" fmla="*/ 1693 h 4293412"/>
              <a:gd name="connsiteX19" fmla="*/ 4450554 w 5518799"/>
              <a:gd name="connsiteY19" fmla="*/ 5271 h 4293412"/>
              <a:gd name="connsiteX20" fmla="*/ 4472016 w 5518799"/>
              <a:gd name="connsiteY20" fmla="*/ 5271 h 4293412"/>
              <a:gd name="connsiteX21" fmla="*/ 4475593 w 5518799"/>
              <a:gd name="connsiteY21" fmla="*/ 12229 h 4293412"/>
              <a:gd name="connsiteX22" fmla="*/ 4486324 w 5518799"/>
              <a:gd name="connsiteY22" fmla="*/ 15807 h 4293412"/>
              <a:gd name="connsiteX23" fmla="*/ 4475593 w 5518799"/>
              <a:gd name="connsiteY23" fmla="*/ 15807 h 4293412"/>
              <a:gd name="connsiteX24" fmla="*/ 4454131 w 5518799"/>
              <a:gd name="connsiteY24" fmla="*/ 26542 h 4293412"/>
              <a:gd name="connsiteX25" fmla="*/ 4454131 w 5518799"/>
              <a:gd name="connsiteY25" fmla="*/ 30120 h 4293412"/>
              <a:gd name="connsiteX26" fmla="*/ 4479170 w 5518799"/>
              <a:gd name="connsiteY26" fmla="*/ 33699 h 4293412"/>
              <a:gd name="connsiteX27" fmla="*/ 4415039 w 5518799"/>
              <a:gd name="connsiteY27" fmla="*/ 40656 h 4293412"/>
              <a:gd name="connsiteX28" fmla="*/ 4400731 w 5518799"/>
              <a:gd name="connsiteY28" fmla="*/ 40656 h 4293412"/>
              <a:gd name="connsiteX29" fmla="*/ 4393577 w 5518799"/>
              <a:gd name="connsiteY29" fmla="*/ 40656 h 4293412"/>
              <a:gd name="connsiteX30" fmla="*/ 4382846 w 5518799"/>
              <a:gd name="connsiteY30" fmla="*/ 44235 h 4293412"/>
              <a:gd name="connsiteX31" fmla="*/ 4386423 w 5518799"/>
              <a:gd name="connsiteY31" fmla="*/ 44235 h 4293412"/>
              <a:gd name="connsiteX32" fmla="*/ 4390000 w 5518799"/>
              <a:gd name="connsiteY32" fmla="*/ 51391 h 4293412"/>
              <a:gd name="connsiteX33" fmla="*/ 4397154 w 5518799"/>
              <a:gd name="connsiteY33" fmla="*/ 51391 h 4293412"/>
              <a:gd name="connsiteX34" fmla="*/ 4407885 w 5518799"/>
              <a:gd name="connsiteY34" fmla="*/ 51391 h 4293412"/>
              <a:gd name="connsiteX35" fmla="*/ 4646522 w 5518799"/>
              <a:gd name="connsiteY35" fmla="*/ 47813 h 4293412"/>
              <a:gd name="connsiteX36" fmla="*/ 4681781 w 5518799"/>
              <a:gd name="connsiteY36" fmla="*/ 47813 h 4293412"/>
              <a:gd name="connsiteX37" fmla="*/ 4699922 w 5518799"/>
              <a:gd name="connsiteY37" fmla="*/ 47813 h 4293412"/>
              <a:gd name="connsiteX38" fmla="*/ 4707076 w 5518799"/>
              <a:gd name="connsiteY38" fmla="*/ 44235 h 4293412"/>
              <a:gd name="connsiteX39" fmla="*/ 4713974 w 5518799"/>
              <a:gd name="connsiteY39" fmla="*/ 47813 h 4293412"/>
              <a:gd name="connsiteX40" fmla="*/ 4707076 w 5518799"/>
              <a:gd name="connsiteY40" fmla="*/ 51391 h 4293412"/>
              <a:gd name="connsiteX41" fmla="*/ 4689191 w 5518799"/>
              <a:gd name="connsiteY41" fmla="*/ 54969 h 4293412"/>
              <a:gd name="connsiteX42" fmla="*/ 4689191 w 5518799"/>
              <a:gd name="connsiteY42" fmla="*/ 58746 h 4293412"/>
              <a:gd name="connsiteX43" fmla="*/ 4692768 w 5518799"/>
              <a:gd name="connsiteY43" fmla="*/ 58746 h 4293412"/>
              <a:gd name="connsiteX44" fmla="*/ 4703499 w 5518799"/>
              <a:gd name="connsiteY44" fmla="*/ 58746 h 4293412"/>
              <a:gd name="connsiteX45" fmla="*/ 4699922 w 5518799"/>
              <a:gd name="connsiteY45" fmla="*/ 62325 h 4293412"/>
              <a:gd name="connsiteX46" fmla="*/ 4674883 w 5518799"/>
              <a:gd name="connsiteY46" fmla="*/ 69084 h 4293412"/>
              <a:gd name="connsiteX47" fmla="*/ 4671306 w 5518799"/>
              <a:gd name="connsiteY47" fmla="*/ 69084 h 4293412"/>
              <a:gd name="connsiteX48" fmla="*/ 4660575 w 5518799"/>
              <a:gd name="connsiteY48" fmla="*/ 72861 h 4293412"/>
              <a:gd name="connsiteX49" fmla="*/ 4635791 w 5518799"/>
              <a:gd name="connsiteY49" fmla="*/ 80017 h 4293412"/>
              <a:gd name="connsiteX50" fmla="*/ 4632214 w 5518799"/>
              <a:gd name="connsiteY50" fmla="*/ 87174 h 4293412"/>
              <a:gd name="connsiteX51" fmla="*/ 4625316 w 5518799"/>
              <a:gd name="connsiteY51" fmla="*/ 90752 h 4293412"/>
              <a:gd name="connsiteX52" fmla="*/ 4617906 w 5518799"/>
              <a:gd name="connsiteY52" fmla="*/ 94131 h 4293412"/>
              <a:gd name="connsiteX53" fmla="*/ 4632214 w 5518799"/>
              <a:gd name="connsiteY53" fmla="*/ 94131 h 4293412"/>
              <a:gd name="connsiteX54" fmla="*/ 4625316 w 5518799"/>
              <a:gd name="connsiteY54" fmla="*/ 97710 h 4293412"/>
              <a:gd name="connsiteX55" fmla="*/ 4685614 w 5518799"/>
              <a:gd name="connsiteY55" fmla="*/ 104866 h 4293412"/>
              <a:gd name="connsiteX56" fmla="*/ 4656998 w 5518799"/>
              <a:gd name="connsiteY56" fmla="*/ 119179 h 4293412"/>
              <a:gd name="connsiteX57" fmla="*/ 4674883 w 5518799"/>
              <a:gd name="connsiteY57" fmla="*/ 133293 h 4293412"/>
              <a:gd name="connsiteX58" fmla="*/ 4632214 w 5518799"/>
              <a:gd name="connsiteY58" fmla="*/ 150986 h 4293412"/>
              <a:gd name="connsiteX59" fmla="*/ 4660575 w 5518799"/>
              <a:gd name="connsiteY59" fmla="*/ 169076 h 4293412"/>
              <a:gd name="connsiteX60" fmla="*/ 4557353 w 5518799"/>
              <a:gd name="connsiteY60" fmla="*/ 222352 h 4293412"/>
              <a:gd name="connsiteX61" fmla="*/ 4625316 w 5518799"/>
              <a:gd name="connsiteY61" fmla="*/ 208039 h 4293412"/>
              <a:gd name="connsiteX62" fmla="*/ 4418616 w 5518799"/>
              <a:gd name="connsiteY62" fmla="*/ 279405 h 4293412"/>
              <a:gd name="connsiteX63" fmla="*/ 4386423 w 5518799"/>
              <a:gd name="connsiteY63" fmla="*/ 290140 h 4293412"/>
              <a:gd name="connsiteX64" fmla="*/ 4789091 w 5518799"/>
              <a:gd name="connsiteY64" fmla="*/ 233286 h 4293412"/>
              <a:gd name="connsiteX65" fmla="*/ 4749744 w 5518799"/>
              <a:gd name="connsiteY65" fmla="*/ 268671 h 4293412"/>
              <a:gd name="connsiteX66" fmla="*/ 4760475 w 5518799"/>
              <a:gd name="connsiteY66" fmla="*/ 290140 h 4293412"/>
              <a:gd name="connsiteX67" fmla="*/ 4753321 w 5518799"/>
              <a:gd name="connsiteY67" fmla="*/ 297098 h 4293412"/>
              <a:gd name="connsiteX68" fmla="*/ 4767374 w 5518799"/>
              <a:gd name="connsiteY68" fmla="*/ 304254 h 4293412"/>
              <a:gd name="connsiteX69" fmla="*/ 4692768 w 5518799"/>
              <a:gd name="connsiteY69" fmla="*/ 329302 h 4293412"/>
              <a:gd name="connsiteX70" fmla="*/ 4760475 w 5518799"/>
              <a:gd name="connsiteY70" fmla="*/ 318766 h 4293412"/>
              <a:gd name="connsiteX71" fmla="*/ 4767374 w 5518799"/>
              <a:gd name="connsiteY71" fmla="*/ 321947 h 4293412"/>
              <a:gd name="connsiteX72" fmla="*/ 4763797 w 5518799"/>
              <a:gd name="connsiteY72" fmla="*/ 325724 h 4293412"/>
              <a:gd name="connsiteX73" fmla="*/ 4756898 w 5518799"/>
              <a:gd name="connsiteY73" fmla="*/ 332880 h 4293412"/>
              <a:gd name="connsiteX74" fmla="*/ 4753321 w 5518799"/>
              <a:gd name="connsiteY74" fmla="*/ 340037 h 4293412"/>
              <a:gd name="connsiteX75" fmla="*/ 4749744 w 5518799"/>
              <a:gd name="connsiteY75" fmla="*/ 354151 h 4293412"/>
              <a:gd name="connsiteX76" fmla="*/ 4749744 w 5518799"/>
              <a:gd name="connsiteY76" fmla="*/ 357729 h 4293412"/>
              <a:gd name="connsiteX77" fmla="*/ 4746167 w 5518799"/>
              <a:gd name="connsiteY77" fmla="*/ 361308 h 4293412"/>
              <a:gd name="connsiteX78" fmla="*/ 4707076 w 5518799"/>
              <a:gd name="connsiteY78" fmla="*/ 368464 h 4293412"/>
              <a:gd name="connsiteX79" fmla="*/ 4746167 w 5518799"/>
              <a:gd name="connsiteY79" fmla="*/ 379000 h 4293412"/>
              <a:gd name="connsiteX80" fmla="*/ 4735692 w 5518799"/>
              <a:gd name="connsiteY80" fmla="*/ 404247 h 4293412"/>
              <a:gd name="connsiteX81" fmla="*/ 4557353 w 5518799"/>
              <a:gd name="connsiteY81" fmla="*/ 450367 h 4293412"/>
              <a:gd name="connsiteX82" fmla="*/ 4639368 w 5518799"/>
              <a:gd name="connsiteY82" fmla="*/ 432674 h 4293412"/>
              <a:gd name="connsiteX83" fmla="*/ 4575238 w 5518799"/>
              <a:gd name="connsiteY83" fmla="*/ 439632 h 4293412"/>
              <a:gd name="connsiteX84" fmla="*/ 4607175 w 5518799"/>
              <a:gd name="connsiteY84" fmla="*/ 429096 h 4293412"/>
              <a:gd name="connsiteX85" fmla="*/ 4511107 w 5518799"/>
              <a:gd name="connsiteY85" fmla="*/ 439632 h 4293412"/>
              <a:gd name="connsiteX86" fmla="*/ 4632214 w 5518799"/>
              <a:gd name="connsiteY86" fmla="*/ 411204 h 4293412"/>
              <a:gd name="connsiteX87" fmla="*/ 4400731 w 5518799"/>
              <a:gd name="connsiteY87" fmla="*/ 432674 h 4293412"/>
              <a:gd name="connsiteX88" fmla="*/ 4543300 w 5518799"/>
              <a:gd name="connsiteY88" fmla="*/ 389735 h 4293412"/>
              <a:gd name="connsiteX89" fmla="*/ 4539723 w 5518799"/>
              <a:gd name="connsiteY89" fmla="*/ 389735 h 4293412"/>
              <a:gd name="connsiteX90" fmla="*/ 4514684 w 5518799"/>
              <a:gd name="connsiteY90" fmla="*/ 393313 h 4293412"/>
              <a:gd name="connsiteX91" fmla="*/ 4496799 w 5518799"/>
              <a:gd name="connsiteY91" fmla="*/ 397090 h 4293412"/>
              <a:gd name="connsiteX92" fmla="*/ 4133734 w 5518799"/>
              <a:gd name="connsiteY92" fmla="*/ 471637 h 4293412"/>
              <a:gd name="connsiteX93" fmla="*/ 4222648 w 5518799"/>
              <a:gd name="connsiteY93" fmla="*/ 475216 h 4293412"/>
              <a:gd name="connsiteX94" fmla="*/ 4169248 w 5518799"/>
              <a:gd name="connsiteY94" fmla="*/ 489727 h 4293412"/>
              <a:gd name="connsiteX95" fmla="*/ 4205018 w 5518799"/>
              <a:gd name="connsiteY95" fmla="*/ 507420 h 4293412"/>
              <a:gd name="connsiteX96" fmla="*/ 4105373 w 5518799"/>
              <a:gd name="connsiteY96" fmla="*/ 571630 h 4293412"/>
              <a:gd name="connsiteX97" fmla="*/ 4258418 w 5518799"/>
              <a:gd name="connsiteY97" fmla="*/ 578587 h 4293412"/>
              <a:gd name="connsiteX98" fmla="*/ 3969958 w 5518799"/>
              <a:gd name="connsiteY98" fmla="*/ 720922 h 4293412"/>
              <a:gd name="connsiteX99" fmla="*/ 4781682 w 5518799"/>
              <a:gd name="connsiteY99" fmla="*/ 568051 h 4293412"/>
              <a:gd name="connsiteX100" fmla="*/ 4799567 w 5518799"/>
              <a:gd name="connsiteY100" fmla="*/ 564473 h 4293412"/>
              <a:gd name="connsiteX101" fmla="*/ 4838658 w 5518799"/>
              <a:gd name="connsiteY101" fmla="*/ 564473 h 4293412"/>
              <a:gd name="connsiteX102" fmla="*/ 4842491 w 5518799"/>
              <a:gd name="connsiteY102" fmla="*/ 574810 h 4293412"/>
              <a:gd name="connsiteX103" fmla="*/ 4845812 w 5518799"/>
              <a:gd name="connsiteY103" fmla="*/ 582166 h 4293412"/>
              <a:gd name="connsiteX104" fmla="*/ 4838658 w 5518799"/>
              <a:gd name="connsiteY104" fmla="*/ 600057 h 4293412"/>
              <a:gd name="connsiteX105" fmla="*/ 4799567 w 5518799"/>
              <a:gd name="connsiteY105" fmla="*/ 631864 h 4293412"/>
              <a:gd name="connsiteX106" fmla="*/ 4803144 w 5518799"/>
              <a:gd name="connsiteY106" fmla="*/ 639020 h 4293412"/>
              <a:gd name="connsiteX107" fmla="*/ 4831504 w 5518799"/>
              <a:gd name="connsiteY107" fmla="*/ 653532 h 4293412"/>
              <a:gd name="connsiteX108" fmla="*/ 4845812 w 5518799"/>
              <a:gd name="connsiteY108" fmla="*/ 635442 h 4293412"/>
              <a:gd name="connsiteX109" fmla="*/ 4845812 w 5518799"/>
              <a:gd name="connsiteY109" fmla="*/ 646177 h 4293412"/>
              <a:gd name="connsiteX110" fmla="*/ 4845812 w 5518799"/>
              <a:gd name="connsiteY110" fmla="*/ 657110 h 4293412"/>
              <a:gd name="connsiteX111" fmla="*/ 4845812 w 5518799"/>
              <a:gd name="connsiteY111" fmla="*/ 660291 h 4293412"/>
              <a:gd name="connsiteX112" fmla="*/ 4845812 w 5518799"/>
              <a:gd name="connsiteY112" fmla="*/ 667646 h 4293412"/>
              <a:gd name="connsiteX113" fmla="*/ 4803144 w 5518799"/>
              <a:gd name="connsiteY113" fmla="*/ 720922 h 4293412"/>
              <a:gd name="connsiteX114" fmla="*/ 4795990 w 5518799"/>
              <a:gd name="connsiteY114" fmla="*/ 717344 h 4293412"/>
              <a:gd name="connsiteX115" fmla="*/ 4799567 w 5518799"/>
              <a:gd name="connsiteY115" fmla="*/ 699652 h 4293412"/>
              <a:gd name="connsiteX116" fmla="*/ 4795990 w 5518799"/>
              <a:gd name="connsiteY116" fmla="*/ 696073 h 4293412"/>
              <a:gd name="connsiteX117" fmla="*/ 4763797 w 5518799"/>
              <a:gd name="connsiteY117" fmla="*/ 728079 h 4293412"/>
              <a:gd name="connsiteX118" fmla="*/ 4753321 w 5518799"/>
              <a:gd name="connsiteY118" fmla="*/ 749549 h 4293412"/>
              <a:gd name="connsiteX119" fmla="*/ 4728282 w 5518799"/>
              <a:gd name="connsiteY119" fmla="*/ 777976 h 4293412"/>
              <a:gd name="connsiteX120" fmla="*/ 4731859 w 5518799"/>
              <a:gd name="connsiteY120" fmla="*/ 792289 h 4293412"/>
              <a:gd name="connsiteX121" fmla="*/ 4739013 w 5518799"/>
              <a:gd name="connsiteY121" fmla="*/ 802825 h 4293412"/>
              <a:gd name="connsiteX122" fmla="*/ 4739013 w 5518799"/>
              <a:gd name="connsiteY122" fmla="*/ 813560 h 4293412"/>
              <a:gd name="connsiteX123" fmla="*/ 4717551 w 5518799"/>
              <a:gd name="connsiteY123" fmla="*/ 852920 h 4293412"/>
              <a:gd name="connsiteX124" fmla="*/ 4753321 w 5518799"/>
              <a:gd name="connsiteY124" fmla="*/ 842186 h 4293412"/>
              <a:gd name="connsiteX125" fmla="*/ 4753321 w 5518799"/>
              <a:gd name="connsiteY125" fmla="*/ 856499 h 4293412"/>
              <a:gd name="connsiteX126" fmla="*/ 4753321 w 5518799"/>
              <a:gd name="connsiteY126" fmla="*/ 867035 h 4293412"/>
              <a:gd name="connsiteX127" fmla="*/ 4763797 w 5518799"/>
              <a:gd name="connsiteY127" fmla="*/ 863456 h 4293412"/>
              <a:gd name="connsiteX128" fmla="*/ 4770951 w 5518799"/>
              <a:gd name="connsiteY128" fmla="*/ 867035 h 4293412"/>
              <a:gd name="connsiteX129" fmla="*/ 3998574 w 5518799"/>
              <a:gd name="connsiteY129" fmla="*/ 1034417 h 4293412"/>
              <a:gd name="connsiteX130" fmla="*/ 3047604 w 5518799"/>
              <a:gd name="connsiteY130" fmla="*/ 1305172 h 4293412"/>
              <a:gd name="connsiteX131" fmla="*/ 3040705 w 5518799"/>
              <a:gd name="connsiteY131" fmla="*/ 1308949 h 4293412"/>
              <a:gd name="connsiteX132" fmla="*/ 3054758 w 5518799"/>
              <a:gd name="connsiteY132" fmla="*/ 1305172 h 4293412"/>
              <a:gd name="connsiteX133" fmla="*/ 3998574 w 5518799"/>
              <a:gd name="connsiteY133" fmla="*/ 1045152 h 4293412"/>
              <a:gd name="connsiteX134" fmla="*/ 4607175 w 5518799"/>
              <a:gd name="connsiteY134" fmla="*/ 924088 h 4293412"/>
              <a:gd name="connsiteX135" fmla="*/ 4774528 w 5518799"/>
              <a:gd name="connsiteY135" fmla="*/ 877769 h 4293412"/>
              <a:gd name="connsiteX136" fmla="*/ 4785259 w 5518799"/>
              <a:gd name="connsiteY136" fmla="*/ 885125 h 4293412"/>
              <a:gd name="connsiteX137" fmla="*/ 4860120 w 5518799"/>
              <a:gd name="connsiteY137" fmla="*/ 874191 h 4293412"/>
              <a:gd name="connsiteX138" fmla="*/ 4860120 w 5518799"/>
              <a:gd name="connsiteY138" fmla="*/ 877769 h 4293412"/>
              <a:gd name="connsiteX139" fmla="*/ 4813875 w 5518799"/>
              <a:gd name="connsiteY139" fmla="*/ 906395 h 4293412"/>
              <a:gd name="connsiteX140" fmla="*/ 4810298 w 5518799"/>
              <a:gd name="connsiteY140" fmla="*/ 916931 h 4293412"/>
              <a:gd name="connsiteX141" fmla="*/ 4820773 w 5518799"/>
              <a:gd name="connsiteY141" fmla="*/ 924088 h 4293412"/>
              <a:gd name="connsiteX142" fmla="*/ 4824350 w 5518799"/>
              <a:gd name="connsiteY142" fmla="*/ 931244 h 4293412"/>
              <a:gd name="connsiteX143" fmla="*/ 4831504 w 5518799"/>
              <a:gd name="connsiteY143" fmla="*/ 931244 h 4293412"/>
              <a:gd name="connsiteX144" fmla="*/ 4899467 w 5518799"/>
              <a:gd name="connsiteY144" fmla="*/ 920510 h 4293412"/>
              <a:gd name="connsiteX145" fmla="*/ 4899467 w 5518799"/>
              <a:gd name="connsiteY145" fmla="*/ 924088 h 4293412"/>
              <a:gd name="connsiteX146" fmla="*/ 4884904 w 5518799"/>
              <a:gd name="connsiteY146" fmla="*/ 938401 h 4293412"/>
              <a:gd name="connsiteX147" fmla="*/ 4674883 w 5518799"/>
              <a:gd name="connsiteY147" fmla="*/ 1009568 h 4293412"/>
              <a:gd name="connsiteX148" fmla="*/ 4001896 w 5518799"/>
              <a:gd name="connsiteY148" fmla="*/ 1166415 h 4293412"/>
              <a:gd name="connsiteX149" fmla="*/ 3671023 w 5518799"/>
              <a:gd name="connsiteY149" fmla="*/ 1251896 h 4293412"/>
              <a:gd name="connsiteX150" fmla="*/ 3435708 w 5518799"/>
              <a:gd name="connsiteY150" fmla="*/ 1305172 h 4293412"/>
              <a:gd name="connsiteX151" fmla="*/ 3731321 w 5518799"/>
              <a:gd name="connsiteY151" fmla="*/ 1219691 h 4293412"/>
              <a:gd name="connsiteX152" fmla="*/ 4318971 w 5518799"/>
              <a:gd name="connsiteY152" fmla="*/ 1066423 h 4293412"/>
              <a:gd name="connsiteX153" fmla="*/ 4372371 w 5518799"/>
              <a:gd name="connsiteY153" fmla="*/ 1037996 h 4293412"/>
              <a:gd name="connsiteX154" fmla="*/ 4322548 w 5518799"/>
              <a:gd name="connsiteY154" fmla="*/ 1034417 h 4293412"/>
              <a:gd name="connsiteX155" fmla="*/ 3720846 w 5518799"/>
              <a:gd name="connsiteY155" fmla="*/ 1180529 h 4293412"/>
              <a:gd name="connsiteX156" fmla="*/ 2762977 w 5518799"/>
              <a:gd name="connsiteY156" fmla="*/ 1444128 h 4293412"/>
              <a:gd name="connsiteX157" fmla="*/ 1523802 w 5518799"/>
              <a:gd name="connsiteY157" fmla="*/ 1878687 h 4293412"/>
              <a:gd name="connsiteX158" fmla="*/ 1488032 w 5518799"/>
              <a:gd name="connsiteY158" fmla="*/ 1900156 h 4293412"/>
              <a:gd name="connsiteX159" fmla="*/ 1534533 w 5518799"/>
              <a:gd name="connsiteY159" fmla="*/ 1892801 h 4293412"/>
              <a:gd name="connsiteX160" fmla="*/ 1523802 w 5518799"/>
              <a:gd name="connsiteY160" fmla="*/ 1892801 h 4293412"/>
              <a:gd name="connsiteX161" fmla="*/ 2235880 w 5518799"/>
              <a:gd name="connsiteY161" fmla="*/ 1654052 h 4293412"/>
              <a:gd name="connsiteX162" fmla="*/ 2485248 w 5518799"/>
              <a:gd name="connsiteY162" fmla="*/ 1607932 h 4293412"/>
              <a:gd name="connsiteX163" fmla="*/ 2235880 w 5518799"/>
              <a:gd name="connsiteY163" fmla="*/ 1686256 h 4293412"/>
              <a:gd name="connsiteX164" fmla="*/ 1506172 w 5518799"/>
              <a:gd name="connsiteY164" fmla="*/ 1995974 h 4293412"/>
              <a:gd name="connsiteX165" fmla="*/ 1509749 w 5518799"/>
              <a:gd name="connsiteY165" fmla="*/ 2006907 h 4293412"/>
              <a:gd name="connsiteX166" fmla="*/ 1509749 w 5518799"/>
              <a:gd name="connsiteY166" fmla="*/ 2014064 h 4293412"/>
              <a:gd name="connsiteX167" fmla="*/ 1541942 w 5518799"/>
              <a:gd name="connsiteY167" fmla="*/ 2003329 h 4293412"/>
              <a:gd name="connsiteX168" fmla="*/ 3282919 w 5518799"/>
              <a:gd name="connsiteY168" fmla="*/ 1408544 h 4293412"/>
              <a:gd name="connsiteX169" fmla="*/ 3289818 w 5518799"/>
              <a:gd name="connsiteY169" fmla="*/ 1404767 h 4293412"/>
              <a:gd name="connsiteX170" fmla="*/ 3560647 w 5518799"/>
              <a:gd name="connsiteY170" fmla="*/ 1333798 h 4293412"/>
              <a:gd name="connsiteX171" fmla="*/ 3592329 w 5518799"/>
              <a:gd name="connsiteY171" fmla="*/ 1319286 h 4293412"/>
              <a:gd name="connsiteX172" fmla="*/ 3585431 w 5518799"/>
              <a:gd name="connsiteY172" fmla="*/ 1315708 h 4293412"/>
              <a:gd name="connsiteX173" fmla="*/ 3688653 w 5518799"/>
              <a:gd name="connsiteY173" fmla="*/ 1280323 h 4293412"/>
              <a:gd name="connsiteX174" fmla="*/ 3720846 w 5518799"/>
              <a:gd name="connsiteY174" fmla="*/ 1266010 h 4293412"/>
              <a:gd name="connsiteX175" fmla="*/ 3919880 w 5518799"/>
              <a:gd name="connsiteY175" fmla="*/ 1230227 h 4293412"/>
              <a:gd name="connsiteX176" fmla="*/ 3856005 w 5518799"/>
              <a:gd name="connsiteY176" fmla="*/ 1248317 h 4293412"/>
              <a:gd name="connsiteX177" fmla="*/ 2638293 w 5518799"/>
              <a:gd name="connsiteY177" fmla="*/ 1696991 h 4293412"/>
              <a:gd name="connsiteX178" fmla="*/ 2634716 w 5518799"/>
              <a:gd name="connsiteY178" fmla="*/ 1704147 h 4293412"/>
              <a:gd name="connsiteX179" fmla="*/ 2656178 w 5518799"/>
              <a:gd name="connsiteY179" fmla="*/ 1700569 h 4293412"/>
              <a:gd name="connsiteX180" fmla="*/ 3781144 w 5518799"/>
              <a:gd name="connsiteY180" fmla="*/ 1305172 h 4293412"/>
              <a:gd name="connsiteX181" fmla="*/ 4194032 w 5518799"/>
              <a:gd name="connsiteY181" fmla="*/ 1216113 h 4293412"/>
              <a:gd name="connsiteX182" fmla="*/ 4222648 w 5518799"/>
              <a:gd name="connsiteY182" fmla="*/ 1201800 h 4293412"/>
              <a:gd name="connsiteX183" fmla="*/ 4197864 w 5518799"/>
              <a:gd name="connsiteY183" fmla="*/ 1198421 h 4293412"/>
              <a:gd name="connsiteX184" fmla="*/ 4051974 w 5518799"/>
              <a:gd name="connsiteY184" fmla="*/ 1230227 h 4293412"/>
              <a:gd name="connsiteX185" fmla="*/ 4233379 w 5518799"/>
              <a:gd name="connsiteY185" fmla="*/ 1187686 h 4293412"/>
              <a:gd name="connsiteX186" fmla="*/ 4329447 w 5518799"/>
              <a:gd name="connsiteY186" fmla="*/ 1176951 h 4293412"/>
              <a:gd name="connsiteX187" fmla="*/ 4358063 w 5518799"/>
              <a:gd name="connsiteY187" fmla="*/ 1166415 h 4293412"/>
              <a:gd name="connsiteX188" fmla="*/ 4361640 w 5518799"/>
              <a:gd name="connsiteY188" fmla="*/ 1162837 h 4293412"/>
              <a:gd name="connsiteX189" fmla="*/ 4884904 w 5518799"/>
              <a:gd name="connsiteY189" fmla="*/ 1041574 h 4293412"/>
              <a:gd name="connsiteX190" fmla="*/ 4909943 w 5518799"/>
              <a:gd name="connsiteY190" fmla="*/ 1056086 h 4293412"/>
              <a:gd name="connsiteX191" fmla="*/ 4909943 w 5518799"/>
              <a:gd name="connsiteY191" fmla="*/ 1059266 h 4293412"/>
              <a:gd name="connsiteX192" fmla="*/ 4838658 w 5518799"/>
              <a:gd name="connsiteY192" fmla="*/ 1109362 h 4293412"/>
              <a:gd name="connsiteX193" fmla="*/ 4842491 w 5518799"/>
              <a:gd name="connsiteY193" fmla="*/ 1119898 h 4293412"/>
              <a:gd name="connsiteX194" fmla="*/ 4845812 w 5518799"/>
              <a:gd name="connsiteY194" fmla="*/ 1123476 h 4293412"/>
              <a:gd name="connsiteX195" fmla="*/ 4845812 w 5518799"/>
              <a:gd name="connsiteY195" fmla="*/ 1130633 h 4293412"/>
              <a:gd name="connsiteX196" fmla="*/ 4831504 w 5518799"/>
              <a:gd name="connsiteY196" fmla="*/ 1159259 h 4293412"/>
              <a:gd name="connsiteX197" fmla="*/ 4831504 w 5518799"/>
              <a:gd name="connsiteY197" fmla="*/ 1162837 h 4293412"/>
              <a:gd name="connsiteX198" fmla="*/ 4863697 w 5518799"/>
              <a:gd name="connsiteY198" fmla="*/ 1159259 h 4293412"/>
              <a:gd name="connsiteX199" fmla="*/ 4877750 w 5518799"/>
              <a:gd name="connsiteY199" fmla="*/ 1151903 h 4293412"/>
              <a:gd name="connsiteX200" fmla="*/ 4884904 w 5518799"/>
              <a:gd name="connsiteY200" fmla="*/ 1194842 h 4293412"/>
              <a:gd name="connsiteX201" fmla="*/ 4895635 w 5518799"/>
              <a:gd name="connsiteY201" fmla="*/ 1201800 h 4293412"/>
              <a:gd name="connsiteX202" fmla="*/ 4924251 w 5518799"/>
              <a:gd name="connsiteY202" fmla="*/ 1223468 h 4293412"/>
              <a:gd name="connsiteX203" fmla="*/ 4920674 w 5518799"/>
              <a:gd name="connsiteY203" fmla="*/ 1223468 h 4293412"/>
              <a:gd name="connsiteX204" fmla="*/ 4870851 w 5518799"/>
              <a:gd name="connsiteY204" fmla="*/ 1269588 h 4293412"/>
              <a:gd name="connsiteX205" fmla="*/ 4860120 w 5518799"/>
              <a:gd name="connsiteY205" fmla="*/ 1273166 h 4293412"/>
              <a:gd name="connsiteX206" fmla="*/ 4781682 w 5518799"/>
              <a:gd name="connsiteY206" fmla="*/ 1372761 h 4293412"/>
              <a:gd name="connsiteX207" fmla="*/ 4781682 w 5518799"/>
              <a:gd name="connsiteY207" fmla="*/ 1379918 h 4293412"/>
              <a:gd name="connsiteX208" fmla="*/ 4795990 w 5518799"/>
              <a:gd name="connsiteY208" fmla="*/ 1379918 h 4293412"/>
              <a:gd name="connsiteX209" fmla="*/ 4792413 w 5518799"/>
              <a:gd name="connsiteY209" fmla="*/ 1383496 h 4293412"/>
              <a:gd name="connsiteX210" fmla="*/ 4785259 w 5518799"/>
              <a:gd name="connsiteY210" fmla="*/ 1390652 h 4293412"/>
              <a:gd name="connsiteX211" fmla="*/ 4785259 w 5518799"/>
              <a:gd name="connsiteY211" fmla="*/ 1397610 h 4293412"/>
              <a:gd name="connsiteX212" fmla="*/ 4795990 w 5518799"/>
              <a:gd name="connsiteY212" fmla="*/ 1397610 h 4293412"/>
              <a:gd name="connsiteX213" fmla="*/ 4806721 w 5518799"/>
              <a:gd name="connsiteY213" fmla="*/ 1397610 h 4293412"/>
              <a:gd name="connsiteX214" fmla="*/ 4884904 w 5518799"/>
              <a:gd name="connsiteY214" fmla="*/ 1383496 h 4293412"/>
              <a:gd name="connsiteX215" fmla="*/ 4888481 w 5518799"/>
              <a:gd name="connsiteY215" fmla="*/ 1390652 h 4293412"/>
              <a:gd name="connsiteX216" fmla="*/ 4888481 w 5518799"/>
              <a:gd name="connsiteY216" fmla="*/ 1397610 h 4293412"/>
              <a:gd name="connsiteX217" fmla="*/ 4877750 w 5518799"/>
              <a:gd name="connsiteY217" fmla="*/ 1404767 h 4293412"/>
              <a:gd name="connsiteX218" fmla="*/ 4739013 w 5518799"/>
              <a:gd name="connsiteY218" fmla="*/ 1472555 h 4293412"/>
              <a:gd name="connsiteX219" fmla="*/ 4724705 w 5518799"/>
              <a:gd name="connsiteY219" fmla="*/ 1483091 h 4293412"/>
              <a:gd name="connsiteX220" fmla="*/ 4393577 w 5518799"/>
              <a:gd name="connsiteY220" fmla="*/ 1704147 h 4293412"/>
              <a:gd name="connsiteX221" fmla="*/ 4375948 w 5518799"/>
              <a:gd name="connsiteY221" fmla="*/ 1711105 h 4293412"/>
              <a:gd name="connsiteX222" fmla="*/ 4244110 w 5518799"/>
              <a:gd name="connsiteY222" fmla="*/ 1771737 h 4293412"/>
              <a:gd name="connsiteX223" fmla="*/ 4229802 w 5518799"/>
              <a:gd name="connsiteY223" fmla="*/ 1778893 h 4293412"/>
              <a:gd name="connsiteX224" fmla="*/ 4158773 w 5518799"/>
              <a:gd name="connsiteY224" fmla="*/ 1835946 h 4293412"/>
              <a:gd name="connsiteX225" fmla="*/ 4158773 w 5518799"/>
              <a:gd name="connsiteY225" fmla="*/ 1839525 h 4293412"/>
              <a:gd name="connsiteX226" fmla="*/ 4187133 w 5518799"/>
              <a:gd name="connsiteY226" fmla="*/ 1835946 h 4293412"/>
              <a:gd name="connsiteX227" fmla="*/ 4119426 w 5518799"/>
              <a:gd name="connsiteY227" fmla="*/ 1867952 h 4293412"/>
              <a:gd name="connsiteX228" fmla="*/ 4108695 w 5518799"/>
              <a:gd name="connsiteY228" fmla="*/ 1875108 h 4293412"/>
              <a:gd name="connsiteX229" fmla="*/ 4112272 w 5518799"/>
              <a:gd name="connsiteY229" fmla="*/ 1882066 h 4293412"/>
              <a:gd name="connsiteX230" fmla="*/ 4187133 w 5518799"/>
              <a:gd name="connsiteY230" fmla="*/ 1871530 h 4293412"/>
              <a:gd name="connsiteX231" fmla="*/ 4205018 w 5518799"/>
              <a:gd name="connsiteY231" fmla="*/ 1867952 h 4293412"/>
              <a:gd name="connsiteX232" fmla="*/ 4742590 w 5518799"/>
              <a:gd name="connsiteY232" fmla="*/ 1732773 h 4293412"/>
              <a:gd name="connsiteX233" fmla="*/ 4756898 w 5518799"/>
              <a:gd name="connsiteY233" fmla="*/ 1729195 h 4293412"/>
              <a:gd name="connsiteX234" fmla="*/ 5020319 w 5518799"/>
              <a:gd name="connsiteY234" fmla="*/ 1657630 h 4293412"/>
              <a:gd name="connsiteX235" fmla="*/ 5031050 w 5518799"/>
              <a:gd name="connsiteY235" fmla="*/ 1654052 h 4293412"/>
              <a:gd name="connsiteX236" fmla="*/ 5233917 w 5518799"/>
              <a:gd name="connsiteY236" fmla="*/ 1604354 h 4293412"/>
              <a:gd name="connsiteX237" fmla="*/ 5233917 w 5518799"/>
              <a:gd name="connsiteY237" fmla="*/ 1607932 h 4293412"/>
              <a:gd name="connsiteX238" fmla="*/ 5233917 w 5518799"/>
              <a:gd name="connsiteY238" fmla="*/ 1618667 h 4293412"/>
              <a:gd name="connsiteX239" fmla="*/ 5237494 w 5518799"/>
              <a:gd name="connsiteY239" fmla="*/ 1622245 h 4293412"/>
              <a:gd name="connsiteX240" fmla="*/ 5237494 w 5518799"/>
              <a:gd name="connsiteY240" fmla="*/ 1632781 h 4293412"/>
              <a:gd name="connsiteX241" fmla="*/ 5205301 w 5518799"/>
              <a:gd name="connsiteY241" fmla="*/ 1650871 h 4293412"/>
              <a:gd name="connsiteX242" fmla="*/ 5208878 w 5518799"/>
              <a:gd name="connsiteY242" fmla="*/ 1657630 h 4293412"/>
              <a:gd name="connsiteX243" fmla="*/ 5379807 w 5518799"/>
              <a:gd name="connsiteY243" fmla="*/ 1629203 h 4293412"/>
              <a:gd name="connsiteX244" fmla="*/ 5312100 w 5518799"/>
              <a:gd name="connsiteY244" fmla="*/ 1672142 h 4293412"/>
              <a:gd name="connsiteX245" fmla="*/ 5390794 w 5518799"/>
              <a:gd name="connsiteY245" fmla="*/ 1746888 h 4293412"/>
              <a:gd name="connsiteX246" fmla="*/ 5394115 w 5518799"/>
              <a:gd name="connsiteY246" fmla="*/ 1775315 h 4293412"/>
              <a:gd name="connsiteX247" fmla="*/ 5376230 w 5518799"/>
              <a:gd name="connsiteY247" fmla="*/ 1789628 h 4293412"/>
              <a:gd name="connsiteX248" fmla="*/ 5379807 w 5518799"/>
              <a:gd name="connsiteY248" fmla="*/ 1789628 h 4293412"/>
              <a:gd name="connsiteX249" fmla="*/ 5401269 w 5518799"/>
              <a:gd name="connsiteY249" fmla="*/ 1807320 h 4293412"/>
              <a:gd name="connsiteX250" fmla="*/ 5408423 w 5518799"/>
              <a:gd name="connsiteY250" fmla="*/ 1807320 h 4293412"/>
              <a:gd name="connsiteX251" fmla="*/ 5412000 w 5518799"/>
              <a:gd name="connsiteY251" fmla="*/ 1814676 h 4293412"/>
              <a:gd name="connsiteX252" fmla="*/ 5412000 w 5518799"/>
              <a:gd name="connsiteY252" fmla="*/ 1821832 h 4293412"/>
              <a:gd name="connsiteX253" fmla="*/ 4678460 w 5518799"/>
              <a:gd name="connsiteY253" fmla="*/ 2049449 h 4293412"/>
              <a:gd name="connsiteX254" fmla="*/ 4667729 w 5518799"/>
              <a:gd name="connsiteY254" fmla="*/ 2049449 h 4293412"/>
              <a:gd name="connsiteX255" fmla="*/ 4635791 w 5518799"/>
              <a:gd name="connsiteY255" fmla="*/ 2056605 h 4293412"/>
              <a:gd name="connsiteX256" fmla="*/ 4635791 w 5518799"/>
              <a:gd name="connsiteY256" fmla="*/ 2053027 h 4293412"/>
              <a:gd name="connsiteX257" fmla="*/ 4639368 w 5518799"/>
              <a:gd name="connsiteY257" fmla="*/ 2049449 h 4293412"/>
              <a:gd name="connsiteX258" fmla="*/ 4639368 w 5518799"/>
              <a:gd name="connsiteY258" fmla="*/ 2042491 h 4293412"/>
              <a:gd name="connsiteX259" fmla="*/ 4632214 w 5518799"/>
              <a:gd name="connsiteY259" fmla="*/ 2042491 h 4293412"/>
              <a:gd name="connsiteX260" fmla="*/ 4632214 w 5518799"/>
              <a:gd name="connsiteY260" fmla="*/ 2038913 h 4293412"/>
              <a:gd name="connsiteX261" fmla="*/ 4749744 w 5518799"/>
              <a:gd name="connsiteY261" fmla="*/ 2006907 h 4293412"/>
              <a:gd name="connsiteX262" fmla="*/ 4760475 w 5518799"/>
              <a:gd name="connsiteY262" fmla="*/ 1995974 h 4293412"/>
              <a:gd name="connsiteX263" fmla="*/ 4753321 w 5518799"/>
              <a:gd name="connsiteY263" fmla="*/ 1992396 h 4293412"/>
              <a:gd name="connsiteX264" fmla="*/ 4379525 w 5518799"/>
              <a:gd name="connsiteY264" fmla="*/ 2081653 h 4293412"/>
              <a:gd name="connsiteX265" fmla="*/ 4553776 w 5518799"/>
              <a:gd name="connsiteY265" fmla="*/ 2014064 h 4293412"/>
              <a:gd name="connsiteX266" fmla="*/ 4568084 w 5518799"/>
              <a:gd name="connsiteY266" fmla="*/ 2017642 h 4293412"/>
              <a:gd name="connsiteX267" fmla="*/ 4575238 w 5518799"/>
              <a:gd name="connsiteY267" fmla="*/ 2017642 h 4293412"/>
              <a:gd name="connsiteX268" fmla="*/ 4582392 w 5518799"/>
              <a:gd name="connsiteY268" fmla="*/ 2006907 h 4293412"/>
              <a:gd name="connsiteX269" fmla="*/ 4660575 w 5518799"/>
              <a:gd name="connsiteY269" fmla="*/ 1989215 h 4293412"/>
              <a:gd name="connsiteX270" fmla="*/ 4674883 w 5518799"/>
              <a:gd name="connsiteY270" fmla="*/ 1982058 h 4293412"/>
              <a:gd name="connsiteX271" fmla="*/ 4728282 w 5518799"/>
              <a:gd name="connsiteY271" fmla="*/ 1960589 h 4293412"/>
              <a:gd name="connsiteX272" fmla="*/ 4632214 w 5518799"/>
              <a:gd name="connsiteY272" fmla="*/ 1967547 h 4293412"/>
              <a:gd name="connsiteX273" fmla="*/ 4614329 w 5518799"/>
              <a:gd name="connsiteY273" fmla="*/ 1974703 h 4293412"/>
              <a:gd name="connsiteX274" fmla="*/ 4582392 w 5518799"/>
              <a:gd name="connsiteY274" fmla="*/ 1978281 h 4293412"/>
              <a:gd name="connsiteX275" fmla="*/ 4692768 w 5518799"/>
              <a:gd name="connsiteY275" fmla="*/ 1949854 h 4293412"/>
              <a:gd name="connsiteX276" fmla="*/ 4699922 w 5518799"/>
              <a:gd name="connsiteY276" fmla="*/ 1942698 h 4293412"/>
              <a:gd name="connsiteX277" fmla="*/ 4696345 w 5518799"/>
              <a:gd name="connsiteY277" fmla="*/ 1939119 h 4293412"/>
              <a:gd name="connsiteX278" fmla="*/ 4493222 w 5518799"/>
              <a:gd name="connsiteY278" fmla="*/ 1978281 h 4293412"/>
              <a:gd name="connsiteX279" fmla="*/ 4475593 w 5518799"/>
              <a:gd name="connsiteY279" fmla="*/ 1982058 h 4293412"/>
              <a:gd name="connsiteX280" fmla="*/ 4486324 w 5518799"/>
              <a:gd name="connsiteY280" fmla="*/ 1974703 h 4293412"/>
              <a:gd name="connsiteX281" fmla="*/ 4479170 w 5518799"/>
              <a:gd name="connsiteY281" fmla="*/ 1967547 h 4293412"/>
              <a:gd name="connsiteX282" fmla="*/ 4429347 w 5518799"/>
              <a:gd name="connsiteY282" fmla="*/ 1974703 h 4293412"/>
              <a:gd name="connsiteX283" fmla="*/ 4425770 w 5518799"/>
              <a:gd name="connsiteY283" fmla="*/ 1974703 h 4293412"/>
              <a:gd name="connsiteX284" fmla="*/ 4418616 w 5518799"/>
              <a:gd name="connsiteY284" fmla="*/ 1978281 h 4293412"/>
              <a:gd name="connsiteX285" fmla="*/ 4390000 w 5518799"/>
              <a:gd name="connsiteY285" fmla="*/ 1985637 h 4293412"/>
              <a:gd name="connsiteX286" fmla="*/ 4382846 w 5518799"/>
              <a:gd name="connsiteY286" fmla="*/ 1982058 h 4293412"/>
              <a:gd name="connsiteX287" fmla="*/ 4390000 w 5518799"/>
              <a:gd name="connsiteY287" fmla="*/ 1978281 h 4293412"/>
              <a:gd name="connsiteX288" fmla="*/ 4593123 w 5518799"/>
              <a:gd name="connsiteY288" fmla="*/ 1896379 h 4293412"/>
              <a:gd name="connsiteX289" fmla="*/ 4532569 w 5518799"/>
              <a:gd name="connsiteY289" fmla="*/ 1900156 h 4293412"/>
              <a:gd name="connsiteX290" fmla="*/ 4518006 w 5518799"/>
              <a:gd name="connsiteY290" fmla="*/ 1903734 h 4293412"/>
              <a:gd name="connsiteX291" fmla="*/ 3994997 w 5518799"/>
              <a:gd name="connsiteY291" fmla="*/ 2077876 h 4293412"/>
              <a:gd name="connsiteX292" fmla="*/ 3984266 w 5518799"/>
              <a:gd name="connsiteY292" fmla="*/ 2081653 h 4293412"/>
              <a:gd name="connsiteX293" fmla="*/ 3991420 w 5518799"/>
              <a:gd name="connsiteY293" fmla="*/ 2081653 h 4293412"/>
              <a:gd name="connsiteX294" fmla="*/ 4005473 w 5518799"/>
              <a:gd name="connsiteY294" fmla="*/ 2088810 h 4293412"/>
              <a:gd name="connsiteX295" fmla="*/ 4023358 w 5518799"/>
              <a:gd name="connsiteY295" fmla="*/ 2085231 h 4293412"/>
              <a:gd name="connsiteX296" fmla="*/ 4058872 w 5518799"/>
              <a:gd name="connsiteY296" fmla="*/ 2077876 h 4293412"/>
              <a:gd name="connsiteX297" fmla="*/ 4055295 w 5518799"/>
              <a:gd name="connsiteY297" fmla="*/ 2081653 h 4293412"/>
              <a:gd name="connsiteX298" fmla="*/ 3962804 w 5518799"/>
              <a:gd name="connsiteY298" fmla="*/ 2153019 h 4293412"/>
              <a:gd name="connsiteX299" fmla="*/ 3944919 w 5518799"/>
              <a:gd name="connsiteY299" fmla="*/ 2156598 h 4293412"/>
              <a:gd name="connsiteX300" fmla="*/ 3938021 w 5518799"/>
              <a:gd name="connsiteY300" fmla="*/ 2160176 h 4293412"/>
              <a:gd name="connsiteX301" fmla="*/ 3934444 w 5518799"/>
              <a:gd name="connsiteY301" fmla="*/ 2153019 h 4293412"/>
              <a:gd name="connsiteX302" fmla="*/ 3930867 w 5518799"/>
              <a:gd name="connsiteY302" fmla="*/ 2149242 h 4293412"/>
              <a:gd name="connsiteX303" fmla="*/ 3827645 w 5518799"/>
              <a:gd name="connsiteY303" fmla="*/ 2185025 h 4293412"/>
              <a:gd name="connsiteX304" fmla="*/ 3813081 w 5518799"/>
              <a:gd name="connsiteY304" fmla="*/ 2191983 h 4293412"/>
              <a:gd name="connsiteX305" fmla="*/ 3642407 w 5518799"/>
              <a:gd name="connsiteY305" fmla="*/ 2266927 h 4293412"/>
              <a:gd name="connsiteX306" fmla="*/ 3642407 w 5518799"/>
              <a:gd name="connsiteY306" fmla="*/ 2270505 h 4293412"/>
              <a:gd name="connsiteX307" fmla="*/ 3699128 w 5518799"/>
              <a:gd name="connsiteY307" fmla="*/ 2266927 h 4293412"/>
              <a:gd name="connsiteX308" fmla="*/ 3617368 w 5518799"/>
              <a:gd name="connsiteY308" fmla="*/ 2313047 h 4293412"/>
              <a:gd name="connsiteX309" fmla="*/ 3617368 w 5518799"/>
              <a:gd name="connsiteY309" fmla="*/ 2316625 h 4293412"/>
              <a:gd name="connsiteX310" fmla="*/ 3710115 w 5518799"/>
              <a:gd name="connsiteY310" fmla="*/ 2295354 h 4293412"/>
              <a:gd name="connsiteX311" fmla="*/ 3542507 w 5518799"/>
              <a:gd name="connsiteY311" fmla="*/ 2362944 h 4293412"/>
              <a:gd name="connsiteX312" fmla="*/ 3521300 w 5518799"/>
              <a:gd name="connsiteY312" fmla="*/ 2370100 h 4293412"/>
              <a:gd name="connsiteX313" fmla="*/ 3421656 w 5518799"/>
              <a:gd name="connsiteY313" fmla="*/ 2398527 h 4293412"/>
              <a:gd name="connsiteX314" fmla="*/ 3400194 w 5518799"/>
              <a:gd name="connsiteY314" fmla="*/ 2405883 h 4293412"/>
              <a:gd name="connsiteX315" fmla="*/ 3371578 w 5518799"/>
              <a:gd name="connsiteY315" fmla="*/ 2430732 h 4293412"/>
              <a:gd name="connsiteX316" fmla="*/ 3371578 w 5518799"/>
              <a:gd name="connsiteY316" fmla="*/ 2434310 h 4293412"/>
              <a:gd name="connsiteX317" fmla="*/ 3727744 w 5518799"/>
              <a:gd name="connsiteY317" fmla="*/ 2316625 h 4293412"/>
              <a:gd name="connsiteX318" fmla="*/ 3742052 w 5518799"/>
              <a:gd name="connsiteY318" fmla="*/ 2305890 h 4293412"/>
              <a:gd name="connsiteX319" fmla="*/ 3752783 w 5518799"/>
              <a:gd name="connsiteY319" fmla="*/ 2302511 h 4293412"/>
              <a:gd name="connsiteX320" fmla="*/ 3859582 w 5518799"/>
              <a:gd name="connsiteY320" fmla="*/ 2288198 h 4293412"/>
              <a:gd name="connsiteX321" fmla="*/ 3745629 w 5518799"/>
              <a:gd name="connsiteY321" fmla="*/ 2338095 h 4293412"/>
              <a:gd name="connsiteX322" fmla="*/ 3724423 w 5518799"/>
              <a:gd name="connsiteY322" fmla="*/ 2341673 h 4293412"/>
              <a:gd name="connsiteX323" fmla="*/ 3528454 w 5518799"/>
              <a:gd name="connsiteY323" fmla="*/ 2409461 h 4293412"/>
              <a:gd name="connsiteX324" fmla="*/ 3510569 w 5518799"/>
              <a:gd name="connsiteY324" fmla="*/ 2416618 h 4293412"/>
              <a:gd name="connsiteX325" fmla="*/ 3275765 w 5518799"/>
              <a:gd name="connsiteY325" fmla="*/ 2509056 h 4293412"/>
              <a:gd name="connsiteX326" fmla="*/ 3642407 w 5518799"/>
              <a:gd name="connsiteY326" fmla="*/ 2384413 h 4293412"/>
              <a:gd name="connsiteX327" fmla="*/ 4642945 w 5518799"/>
              <a:gd name="connsiteY327" fmla="*/ 2081653 h 4293412"/>
              <a:gd name="connsiteX328" fmla="*/ 5159055 w 5518799"/>
              <a:gd name="connsiteY328" fmla="*/ 1928583 h 4293412"/>
              <a:gd name="connsiteX329" fmla="*/ 5518799 w 5518799"/>
              <a:gd name="connsiteY329" fmla="*/ 1825013 h 4293412"/>
              <a:gd name="connsiteX330" fmla="*/ 5397692 w 5518799"/>
              <a:gd name="connsiteY330" fmla="*/ 1910493 h 4293412"/>
              <a:gd name="connsiteX331" fmla="*/ 5468977 w 5518799"/>
              <a:gd name="connsiteY331" fmla="*/ 1928583 h 4293412"/>
              <a:gd name="connsiteX332" fmla="*/ 4941880 w 5518799"/>
              <a:gd name="connsiteY332" fmla="*/ 2106502 h 4293412"/>
              <a:gd name="connsiteX333" fmla="*/ 4347332 w 5518799"/>
              <a:gd name="connsiteY333" fmla="*/ 2298933 h 4293412"/>
              <a:gd name="connsiteX334" fmla="*/ 3831222 w 5518799"/>
              <a:gd name="connsiteY334" fmla="*/ 2462737 h 4293412"/>
              <a:gd name="connsiteX335" fmla="*/ 3813081 w 5518799"/>
              <a:gd name="connsiteY335" fmla="*/ 2448424 h 4293412"/>
              <a:gd name="connsiteX336" fmla="*/ 3806183 w 5518799"/>
              <a:gd name="connsiteY336" fmla="*/ 2476852 h 4293412"/>
              <a:gd name="connsiteX337" fmla="*/ 3207802 w 5518799"/>
              <a:gd name="connsiteY337" fmla="*/ 2715601 h 4293412"/>
              <a:gd name="connsiteX338" fmla="*/ 3549916 w 5518799"/>
              <a:gd name="connsiteY338" fmla="*/ 2601693 h 4293412"/>
              <a:gd name="connsiteX339" fmla="*/ 4169248 w 5518799"/>
              <a:gd name="connsiteY339" fmla="*/ 2384413 h 4293412"/>
              <a:gd name="connsiteX340" fmla="*/ 4678460 w 5518799"/>
              <a:gd name="connsiteY340" fmla="*/ 2234922 h 4293412"/>
              <a:gd name="connsiteX341" fmla="*/ 4692768 w 5518799"/>
              <a:gd name="connsiteY341" fmla="*/ 2231145 h 4293412"/>
              <a:gd name="connsiteX342" fmla="*/ 4746167 w 5518799"/>
              <a:gd name="connsiteY342" fmla="*/ 2206296 h 4293412"/>
              <a:gd name="connsiteX343" fmla="*/ 4756898 w 5518799"/>
              <a:gd name="connsiteY343" fmla="*/ 2206296 h 4293412"/>
              <a:gd name="connsiteX344" fmla="*/ 5355024 w 5518799"/>
              <a:gd name="connsiteY344" fmla="*/ 2003329 h 4293412"/>
              <a:gd name="connsiteX345" fmla="*/ 5362178 w 5518799"/>
              <a:gd name="connsiteY345" fmla="*/ 2006907 h 4293412"/>
              <a:gd name="connsiteX346" fmla="*/ 5390794 w 5518799"/>
              <a:gd name="connsiteY346" fmla="*/ 2028178 h 4293412"/>
              <a:gd name="connsiteX347" fmla="*/ 5390794 w 5518799"/>
              <a:gd name="connsiteY347" fmla="*/ 2038913 h 4293412"/>
              <a:gd name="connsiteX348" fmla="*/ 5365499 w 5518799"/>
              <a:gd name="connsiteY348" fmla="*/ 2074696 h 4293412"/>
              <a:gd name="connsiteX349" fmla="*/ 5358601 w 5518799"/>
              <a:gd name="connsiteY349" fmla="*/ 2074696 h 4293412"/>
              <a:gd name="connsiteX350" fmla="*/ 5355024 w 5518799"/>
              <a:gd name="connsiteY350" fmla="*/ 2077876 h 4293412"/>
              <a:gd name="connsiteX351" fmla="*/ 5355024 w 5518799"/>
              <a:gd name="connsiteY351" fmla="*/ 2081653 h 4293412"/>
              <a:gd name="connsiteX352" fmla="*/ 5369076 w 5518799"/>
              <a:gd name="connsiteY352" fmla="*/ 2092388 h 4293412"/>
              <a:gd name="connsiteX353" fmla="*/ 5319254 w 5518799"/>
              <a:gd name="connsiteY353" fmla="*/ 2117237 h 4293412"/>
              <a:gd name="connsiteX354" fmla="*/ 5312100 w 5518799"/>
              <a:gd name="connsiteY354" fmla="*/ 2124393 h 4293412"/>
              <a:gd name="connsiteX355" fmla="*/ 5294470 w 5518799"/>
              <a:gd name="connsiteY355" fmla="*/ 2170712 h 4293412"/>
              <a:gd name="connsiteX356" fmla="*/ 5287316 w 5518799"/>
              <a:gd name="connsiteY356" fmla="*/ 2177868 h 4293412"/>
              <a:gd name="connsiteX357" fmla="*/ 4731859 w 5518799"/>
              <a:gd name="connsiteY357" fmla="*/ 2370100 h 4293412"/>
              <a:gd name="connsiteX358" fmla="*/ 4728282 w 5518799"/>
              <a:gd name="connsiteY358" fmla="*/ 2366522 h 4293412"/>
              <a:gd name="connsiteX359" fmla="*/ 4724705 w 5518799"/>
              <a:gd name="connsiteY359" fmla="*/ 2362944 h 4293412"/>
              <a:gd name="connsiteX360" fmla="*/ 4553776 w 5518799"/>
              <a:gd name="connsiteY360" fmla="*/ 2405883 h 4293412"/>
              <a:gd name="connsiteX361" fmla="*/ 4678460 w 5518799"/>
              <a:gd name="connsiteY361" fmla="*/ 2362944 h 4293412"/>
              <a:gd name="connsiteX362" fmla="*/ 4685614 w 5518799"/>
              <a:gd name="connsiteY362" fmla="*/ 2355986 h 4293412"/>
              <a:gd name="connsiteX363" fmla="*/ 4681781 w 5518799"/>
              <a:gd name="connsiteY363" fmla="*/ 2352408 h 4293412"/>
              <a:gd name="connsiteX364" fmla="*/ 4461285 w 5518799"/>
              <a:gd name="connsiteY364" fmla="*/ 2409461 h 4293412"/>
              <a:gd name="connsiteX365" fmla="*/ 4479170 w 5518799"/>
              <a:gd name="connsiteY365" fmla="*/ 2391371 h 4293412"/>
              <a:gd name="connsiteX366" fmla="*/ 4479170 w 5518799"/>
              <a:gd name="connsiteY366" fmla="*/ 2388190 h 4293412"/>
              <a:gd name="connsiteX367" fmla="*/ 4468439 w 5518799"/>
              <a:gd name="connsiteY367" fmla="*/ 2391371 h 4293412"/>
              <a:gd name="connsiteX368" fmla="*/ 4603598 w 5518799"/>
              <a:gd name="connsiteY368" fmla="*/ 2341673 h 4293412"/>
              <a:gd name="connsiteX369" fmla="*/ 4614329 w 5518799"/>
              <a:gd name="connsiteY369" fmla="*/ 2338095 h 4293412"/>
              <a:gd name="connsiteX370" fmla="*/ 4710397 w 5518799"/>
              <a:gd name="connsiteY370" fmla="*/ 2313047 h 4293412"/>
              <a:gd name="connsiteX371" fmla="*/ 4717551 w 5518799"/>
              <a:gd name="connsiteY371" fmla="*/ 2305890 h 4293412"/>
              <a:gd name="connsiteX372" fmla="*/ 4713974 w 5518799"/>
              <a:gd name="connsiteY372" fmla="*/ 2302511 h 4293412"/>
              <a:gd name="connsiteX373" fmla="*/ 4589546 w 5518799"/>
              <a:gd name="connsiteY373" fmla="*/ 2323981 h 4293412"/>
              <a:gd name="connsiteX374" fmla="*/ 4575238 w 5518799"/>
              <a:gd name="connsiteY374" fmla="*/ 2327559 h 4293412"/>
              <a:gd name="connsiteX375" fmla="*/ 3873890 w 5518799"/>
              <a:gd name="connsiteY375" fmla="*/ 2573266 h 4293412"/>
              <a:gd name="connsiteX376" fmla="*/ 3870313 w 5518799"/>
              <a:gd name="connsiteY376" fmla="*/ 2573266 h 4293412"/>
              <a:gd name="connsiteX377" fmla="*/ 3492940 w 5518799"/>
              <a:gd name="connsiteY377" fmla="*/ 2701288 h 4293412"/>
              <a:gd name="connsiteX378" fmla="*/ 3599739 w 5518799"/>
              <a:gd name="connsiteY378" fmla="*/ 2669481 h 4293412"/>
              <a:gd name="connsiteX379" fmla="*/ 3485530 w 5518799"/>
              <a:gd name="connsiteY379" fmla="*/ 2712022 h 4293412"/>
              <a:gd name="connsiteX380" fmla="*/ 3475055 w 5518799"/>
              <a:gd name="connsiteY380" fmla="*/ 2712022 h 4293412"/>
              <a:gd name="connsiteX381" fmla="*/ 3481953 w 5518799"/>
              <a:gd name="connsiteY381" fmla="*/ 2704866 h 4293412"/>
              <a:gd name="connsiteX382" fmla="*/ 3129619 w 5518799"/>
              <a:gd name="connsiteY382" fmla="*/ 2822352 h 4293412"/>
              <a:gd name="connsiteX383" fmla="*/ 3108157 w 5518799"/>
              <a:gd name="connsiteY383" fmla="*/ 2833285 h 4293412"/>
              <a:gd name="connsiteX384" fmla="*/ 3090528 w 5518799"/>
              <a:gd name="connsiteY384" fmla="*/ 2872249 h 4293412"/>
              <a:gd name="connsiteX385" fmla="*/ 3065744 w 5518799"/>
              <a:gd name="connsiteY385" fmla="*/ 2879405 h 4293412"/>
              <a:gd name="connsiteX386" fmla="*/ 2905546 w 5518799"/>
              <a:gd name="connsiteY386" fmla="*/ 2943615 h 4293412"/>
              <a:gd name="connsiteX387" fmla="*/ 2883828 w 5518799"/>
              <a:gd name="connsiteY387" fmla="*/ 2950771 h 4293412"/>
              <a:gd name="connsiteX388" fmla="*/ 2780606 w 5518799"/>
              <a:gd name="connsiteY388" fmla="*/ 3018361 h 4293412"/>
              <a:gd name="connsiteX389" fmla="*/ 2759400 w 5518799"/>
              <a:gd name="connsiteY389" fmla="*/ 3029095 h 4293412"/>
              <a:gd name="connsiteX390" fmla="*/ 2670230 w 5518799"/>
              <a:gd name="connsiteY390" fmla="*/ 3061101 h 4293412"/>
              <a:gd name="connsiteX391" fmla="*/ 2645447 w 5518799"/>
              <a:gd name="connsiteY391" fmla="*/ 3075215 h 4293412"/>
              <a:gd name="connsiteX392" fmla="*/ 2620408 w 5518799"/>
              <a:gd name="connsiteY392" fmla="*/ 3103841 h 4293412"/>
              <a:gd name="connsiteX393" fmla="*/ 2616831 w 5518799"/>
              <a:gd name="connsiteY393" fmla="*/ 3110998 h 4293412"/>
              <a:gd name="connsiteX394" fmla="*/ 2634716 w 5518799"/>
              <a:gd name="connsiteY394" fmla="*/ 3110998 h 4293412"/>
              <a:gd name="connsiteX395" fmla="*/ 2631394 w 5518799"/>
              <a:gd name="connsiteY395" fmla="*/ 3118154 h 4293412"/>
              <a:gd name="connsiteX396" fmla="*/ 2481671 w 5518799"/>
              <a:gd name="connsiteY396" fmla="*/ 3203635 h 4293412"/>
              <a:gd name="connsiteX397" fmla="*/ 2502878 w 5518799"/>
              <a:gd name="connsiteY397" fmla="*/ 3207213 h 4293412"/>
              <a:gd name="connsiteX398" fmla="*/ 2527917 w 5518799"/>
              <a:gd name="connsiteY398" fmla="*/ 3192900 h 4293412"/>
              <a:gd name="connsiteX399" fmla="*/ 3129619 w 5518799"/>
              <a:gd name="connsiteY399" fmla="*/ 2957729 h 4293412"/>
              <a:gd name="connsiteX400" fmla="*/ 4144465 w 5518799"/>
              <a:gd name="connsiteY400" fmla="*/ 2587579 h 4293412"/>
              <a:gd name="connsiteX401" fmla="*/ 4158773 w 5518799"/>
              <a:gd name="connsiteY401" fmla="*/ 2580422 h 4293412"/>
              <a:gd name="connsiteX402" fmla="*/ 4229802 w 5518799"/>
              <a:gd name="connsiteY402" fmla="*/ 2562332 h 4293412"/>
              <a:gd name="connsiteX403" fmla="*/ 4244110 w 5518799"/>
              <a:gd name="connsiteY403" fmla="*/ 2555374 h 4293412"/>
              <a:gd name="connsiteX404" fmla="*/ 4390000 w 5518799"/>
              <a:gd name="connsiteY404" fmla="*/ 2509056 h 4293412"/>
              <a:gd name="connsiteX405" fmla="*/ 4884904 w 5518799"/>
              <a:gd name="connsiteY405" fmla="*/ 2341673 h 4293412"/>
              <a:gd name="connsiteX406" fmla="*/ 5294470 w 5518799"/>
              <a:gd name="connsiteY406" fmla="*/ 2195561 h 4293412"/>
              <a:gd name="connsiteX407" fmla="*/ 5337394 w 5518799"/>
              <a:gd name="connsiteY407" fmla="*/ 2231145 h 4293412"/>
              <a:gd name="connsiteX408" fmla="*/ 5333817 w 5518799"/>
              <a:gd name="connsiteY408" fmla="*/ 2231145 h 4293412"/>
              <a:gd name="connsiteX409" fmla="*/ 5330240 w 5518799"/>
              <a:gd name="connsiteY409" fmla="*/ 2231145 h 4293412"/>
              <a:gd name="connsiteX410" fmla="*/ 5326408 w 5518799"/>
              <a:gd name="connsiteY410" fmla="*/ 2234922 h 4293412"/>
              <a:gd name="connsiteX411" fmla="*/ 5319254 w 5518799"/>
              <a:gd name="connsiteY411" fmla="*/ 2238500 h 4293412"/>
              <a:gd name="connsiteX412" fmla="*/ 5262277 w 5518799"/>
              <a:gd name="connsiteY412" fmla="*/ 2259771 h 4293412"/>
              <a:gd name="connsiteX413" fmla="*/ 5311078 w 5518799"/>
              <a:gd name="connsiteY413" fmla="*/ 2244464 h 4293412"/>
              <a:gd name="connsiteX414" fmla="*/ 5394115 w 5518799"/>
              <a:gd name="connsiteY414" fmla="*/ 2231145 h 4293412"/>
              <a:gd name="connsiteX415" fmla="*/ 5055833 w 5518799"/>
              <a:gd name="connsiteY415" fmla="*/ 2362944 h 4293412"/>
              <a:gd name="connsiteX416" fmla="*/ 5113065 w 5518799"/>
              <a:gd name="connsiteY416" fmla="*/ 2352408 h 4293412"/>
              <a:gd name="connsiteX417" fmla="*/ 4756898 w 5518799"/>
              <a:gd name="connsiteY417" fmla="*/ 2484008 h 4293412"/>
              <a:gd name="connsiteX418" fmla="*/ 5176940 w 5518799"/>
              <a:gd name="connsiteY418" fmla="*/ 2341673 h 4293412"/>
              <a:gd name="connsiteX419" fmla="*/ 5123541 w 5518799"/>
              <a:gd name="connsiteY419" fmla="*/ 2348830 h 4293412"/>
              <a:gd name="connsiteX420" fmla="*/ 5287316 w 5518799"/>
              <a:gd name="connsiteY420" fmla="*/ 2305890 h 4293412"/>
              <a:gd name="connsiteX421" fmla="*/ 5269431 w 5518799"/>
              <a:gd name="connsiteY421" fmla="*/ 2320402 h 4293412"/>
              <a:gd name="connsiteX422" fmla="*/ 5280418 w 5518799"/>
              <a:gd name="connsiteY422" fmla="*/ 2320402 h 4293412"/>
              <a:gd name="connsiteX423" fmla="*/ 5258700 w 5518799"/>
              <a:gd name="connsiteY423" fmla="*/ 2331137 h 4293412"/>
              <a:gd name="connsiteX424" fmla="*/ 5258700 w 5518799"/>
              <a:gd name="connsiteY424" fmla="*/ 2338095 h 4293412"/>
              <a:gd name="connsiteX425" fmla="*/ 5180517 w 5518799"/>
              <a:gd name="connsiteY425" fmla="*/ 2384413 h 4293412"/>
              <a:gd name="connsiteX426" fmla="*/ 5326408 w 5518799"/>
              <a:gd name="connsiteY426" fmla="*/ 2370100 h 4293412"/>
              <a:gd name="connsiteX427" fmla="*/ 5205301 w 5518799"/>
              <a:gd name="connsiteY427" fmla="*/ 2419997 h 4293412"/>
              <a:gd name="connsiteX428" fmla="*/ 5212455 w 5518799"/>
              <a:gd name="connsiteY428" fmla="*/ 2427154 h 4293412"/>
              <a:gd name="connsiteX429" fmla="*/ 5127118 w 5518799"/>
              <a:gd name="connsiteY429" fmla="*/ 2455581 h 4293412"/>
              <a:gd name="connsiteX430" fmla="*/ 5070141 w 5518799"/>
              <a:gd name="connsiteY430" fmla="*/ 2469894 h 4293412"/>
              <a:gd name="connsiteX431" fmla="*/ 5066564 w 5518799"/>
              <a:gd name="connsiteY431" fmla="*/ 2469894 h 4293412"/>
              <a:gd name="connsiteX432" fmla="*/ 5059666 w 5518799"/>
              <a:gd name="connsiteY432" fmla="*/ 2469894 h 4293412"/>
              <a:gd name="connsiteX433" fmla="*/ 5057877 w 5518799"/>
              <a:gd name="connsiteY433" fmla="*/ 2470888 h 4293412"/>
              <a:gd name="connsiteX434" fmla="*/ 5027473 w 5518799"/>
              <a:gd name="connsiteY434" fmla="*/ 2473671 h 4293412"/>
              <a:gd name="connsiteX435" fmla="*/ 5102079 w 5518799"/>
              <a:gd name="connsiteY435" fmla="*/ 2430732 h 4293412"/>
              <a:gd name="connsiteX436" fmla="*/ 4924251 w 5518799"/>
              <a:gd name="connsiteY436" fmla="*/ 2484008 h 4293412"/>
              <a:gd name="connsiteX437" fmla="*/ 4981227 w 5518799"/>
              <a:gd name="connsiteY437" fmla="*/ 2484008 h 4293412"/>
              <a:gd name="connsiteX438" fmla="*/ 4842491 w 5518799"/>
              <a:gd name="connsiteY438" fmla="*/ 2519791 h 4293412"/>
              <a:gd name="connsiteX439" fmla="*/ 4874173 w 5518799"/>
              <a:gd name="connsiteY439" fmla="*/ 2516212 h 4293412"/>
              <a:gd name="connsiteX440" fmla="*/ 4596700 w 5518799"/>
              <a:gd name="connsiteY440" fmla="*/ 2616006 h 4293412"/>
              <a:gd name="connsiteX441" fmla="*/ 4290355 w 5518799"/>
              <a:gd name="connsiteY441" fmla="*/ 2690752 h 4293412"/>
              <a:gd name="connsiteX442" fmla="*/ 4422193 w 5518799"/>
              <a:gd name="connsiteY442" fmla="*/ 2633698 h 4293412"/>
              <a:gd name="connsiteX443" fmla="*/ 4304663 w 5518799"/>
              <a:gd name="connsiteY443" fmla="*/ 2647813 h 4293412"/>
              <a:gd name="connsiteX444" fmla="*/ 4407885 w 5518799"/>
              <a:gd name="connsiteY444" fmla="*/ 2605271 h 4293412"/>
              <a:gd name="connsiteX445" fmla="*/ 4411207 w 5518799"/>
              <a:gd name="connsiteY445" fmla="*/ 2598115 h 4293412"/>
              <a:gd name="connsiteX446" fmla="*/ 4390000 w 5518799"/>
              <a:gd name="connsiteY446" fmla="*/ 2594536 h 4293412"/>
              <a:gd name="connsiteX447" fmla="*/ 4625316 w 5518799"/>
              <a:gd name="connsiteY447" fmla="*/ 2491363 h 4293412"/>
              <a:gd name="connsiteX448" fmla="*/ 4607175 w 5518799"/>
              <a:gd name="connsiteY448" fmla="*/ 2487785 h 4293412"/>
              <a:gd name="connsiteX449" fmla="*/ 4646522 w 5518799"/>
              <a:gd name="connsiteY449" fmla="*/ 2469894 h 4293412"/>
              <a:gd name="connsiteX450" fmla="*/ 4461285 w 5518799"/>
              <a:gd name="connsiteY450" fmla="*/ 2509056 h 4293412"/>
              <a:gd name="connsiteX451" fmla="*/ 4443400 w 5518799"/>
              <a:gd name="connsiteY451" fmla="*/ 2512634 h 4293412"/>
              <a:gd name="connsiteX452" fmla="*/ 4340178 w 5518799"/>
              <a:gd name="connsiteY452" fmla="*/ 2548218 h 4293412"/>
              <a:gd name="connsiteX453" fmla="*/ 4318971 w 5518799"/>
              <a:gd name="connsiteY453" fmla="*/ 2551796 h 4293412"/>
              <a:gd name="connsiteX454" fmla="*/ 4044820 w 5518799"/>
              <a:gd name="connsiteY454" fmla="*/ 2644234 h 4293412"/>
              <a:gd name="connsiteX455" fmla="*/ 4023358 w 5518799"/>
              <a:gd name="connsiteY455" fmla="*/ 2647813 h 4293412"/>
              <a:gd name="connsiteX456" fmla="*/ 3969958 w 5518799"/>
              <a:gd name="connsiteY456" fmla="*/ 2658746 h 4293412"/>
              <a:gd name="connsiteX457" fmla="*/ 3955650 w 5518799"/>
              <a:gd name="connsiteY457" fmla="*/ 2665903 h 4293412"/>
              <a:gd name="connsiteX458" fmla="*/ 3378732 w 5518799"/>
              <a:gd name="connsiteY458" fmla="*/ 2882983 h 4293412"/>
              <a:gd name="connsiteX459" fmla="*/ 3361102 w 5518799"/>
              <a:gd name="connsiteY459" fmla="*/ 2893718 h 4293412"/>
              <a:gd name="connsiteX460" fmla="*/ 3346794 w 5518799"/>
              <a:gd name="connsiteY460" fmla="*/ 2904254 h 4293412"/>
              <a:gd name="connsiteX461" fmla="*/ 3204481 w 5518799"/>
              <a:gd name="connsiteY461" fmla="*/ 2957729 h 4293412"/>
              <a:gd name="connsiteX462" fmla="*/ 3183019 w 5518799"/>
              <a:gd name="connsiteY462" fmla="*/ 2964886 h 4293412"/>
              <a:gd name="connsiteX463" fmla="*/ 3136773 w 5518799"/>
              <a:gd name="connsiteY463" fmla="*/ 2968464 h 4293412"/>
              <a:gd name="connsiteX464" fmla="*/ 3126042 w 5518799"/>
              <a:gd name="connsiteY464" fmla="*/ 2975620 h 4293412"/>
              <a:gd name="connsiteX465" fmla="*/ 3133196 w 5518799"/>
              <a:gd name="connsiteY465" fmla="*/ 2979397 h 4293412"/>
              <a:gd name="connsiteX466" fmla="*/ 3129619 w 5518799"/>
              <a:gd name="connsiteY466" fmla="*/ 2986156 h 4293412"/>
              <a:gd name="connsiteX467" fmla="*/ 3111990 w 5518799"/>
              <a:gd name="connsiteY467" fmla="*/ 2986156 h 4293412"/>
              <a:gd name="connsiteX468" fmla="*/ 3094105 w 5518799"/>
              <a:gd name="connsiteY468" fmla="*/ 2986156 h 4293412"/>
              <a:gd name="connsiteX469" fmla="*/ 2649024 w 5518799"/>
              <a:gd name="connsiteY469" fmla="*/ 3189322 h 4293412"/>
              <a:gd name="connsiteX470" fmla="*/ 2624240 w 5518799"/>
              <a:gd name="connsiteY470" fmla="*/ 3196478 h 4293412"/>
              <a:gd name="connsiteX471" fmla="*/ 2567008 w 5518799"/>
              <a:gd name="connsiteY471" fmla="*/ 3221327 h 4293412"/>
              <a:gd name="connsiteX472" fmla="*/ 2567008 w 5518799"/>
              <a:gd name="connsiteY472" fmla="*/ 3224906 h 4293412"/>
              <a:gd name="connsiteX473" fmla="*/ 2599201 w 5518799"/>
              <a:gd name="connsiteY473" fmla="*/ 3228484 h 4293412"/>
              <a:gd name="connsiteX474" fmla="*/ 2627817 w 5518799"/>
              <a:gd name="connsiteY474" fmla="*/ 3214171 h 4293412"/>
              <a:gd name="connsiteX475" fmla="*/ 2841415 w 5518799"/>
              <a:gd name="connsiteY475" fmla="*/ 3118154 h 4293412"/>
              <a:gd name="connsiteX476" fmla="*/ 2844992 w 5518799"/>
              <a:gd name="connsiteY476" fmla="*/ 3121733 h 4293412"/>
              <a:gd name="connsiteX477" fmla="*/ 2809222 w 5518799"/>
              <a:gd name="connsiteY477" fmla="*/ 3153937 h 4293412"/>
              <a:gd name="connsiteX478" fmla="*/ 2784183 w 5518799"/>
              <a:gd name="connsiteY478" fmla="*/ 3160696 h 4293412"/>
              <a:gd name="connsiteX479" fmla="*/ 2556277 w 5518799"/>
              <a:gd name="connsiteY479" fmla="*/ 3260688 h 4293412"/>
              <a:gd name="connsiteX480" fmla="*/ 2527917 w 5518799"/>
              <a:gd name="connsiteY480" fmla="*/ 3274802 h 4293412"/>
              <a:gd name="connsiteX481" fmla="*/ 2325050 w 5518799"/>
              <a:gd name="connsiteY481" fmla="*/ 3378174 h 4293412"/>
              <a:gd name="connsiteX482" fmla="*/ 2321473 w 5518799"/>
              <a:gd name="connsiteY482" fmla="*/ 3385132 h 4293412"/>
              <a:gd name="connsiteX483" fmla="*/ 2321473 w 5518799"/>
              <a:gd name="connsiteY483" fmla="*/ 3392288 h 4293412"/>
              <a:gd name="connsiteX484" fmla="*/ 584073 w 5518799"/>
              <a:gd name="connsiteY484" fmla="*/ 4225823 h 4293412"/>
              <a:gd name="connsiteX485" fmla="*/ 544726 w 5518799"/>
              <a:gd name="connsiteY485" fmla="*/ 4239937 h 4293412"/>
              <a:gd name="connsiteX486" fmla="*/ 380950 w 5518799"/>
              <a:gd name="connsiteY486" fmla="*/ 4293412 h 4293412"/>
              <a:gd name="connsiteX487" fmla="*/ 626741 w 5518799"/>
              <a:gd name="connsiteY487" fmla="*/ 4150878 h 4293412"/>
              <a:gd name="connsiteX488" fmla="*/ 420297 w 5518799"/>
              <a:gd name="connsiteY488" fmla="*/ 4232781 h 4293412"/>
              <a:gd name="connsiteX489" fmla="*/ 665833 w 5518799"/>
              <a:gd name="connsiteY489" fmla="*/ 4090446 h 4293412"/>
              <a:gd name="connsiteX490" fmla="*/ 491326 w 5518799"/>
              <a:gd name="connsiteY490" fmla="*/ 4133186 h 4293412"/>
              <a:gd name="connsiteX491" fmla="*/ 587394 w 5518799"/>
              <a:gd name="connsiteY491" fmla="*/ 4079910 h 4293412"/>
              <a:gd name="connsiteX492" fmla="*/ 2470940 w 5518799"/>
              <a:gd name="connsiteY492" fmla="*/ 3185744 h 4293412"/>
              <a:gd name="connsiteX493" fmla="*/ 2492402 w 5518799"/>
              <a:gd name="connsiteY493" fmla="*/ 3171629 h 4293412"/>
              <a:gd name="connsiteX494" fmla="*/ 2691692 w 5518799"/>
              <a:gd name="connsiteY494" fmla="*/ 3036252 h 4293412"/>
              <a:gd name="connsiteX495" fmla="*/ 2702423 w 5518799"/>
              <a:gd name="connsiteY495" fmla="*/ 3021939 h 4293412"/>
              <a:gd name="connsiteX496" fmla="*/ 2677384 w 5518799"/>
              <a:gd name="connsiteY496" fmla="*/ 3025517 h 4293412"/>
              <a:gd name="connsiteX497" fmla="*/ 2342679 w 5518799"/>
              <a:gd name="connsiteY497" fmla="*/ 3185744 h 4293412"/>
              <a:gd name="connsiteX498" fmla="*/ 2317896 w 5518799"/>
              <a:gd name="connsiteY498" fmla="*/ 3192900 h 4293412"/>
              <a:gd name="connsiteX499" fmla="*/ 2292857 w 5518799"/>
              <a:gd name="connsiteY499" fmla="*/ 3200057 h 4293412"/>
              <a:gd name="connsiteX500" fmla="*/ 1684000 w 5518799"/>
              <a:gd name="connsiteY500" fmla="*/ 3499040 h 4293412"/>
              <a:gd name="connsiteX501" fmla="*/ 1651807 w 5518799"/>
              <a:gd name="connsiteY501" fmla="*/ 3513551 h 4293412"/>
              <a:gd name="connsiteX502" fmla="*/ 733540 w 5518799"/>
              <a:gd name="connsiteY502" fmla="*/ 3894437 h 4293412"/>
              <a:gd name="connsiteX503" fmla="*/ 697770 w 5518799"/>
              <a:gd name="connsiteY503" fmla="*/ 3912527 h 4293412"/>
              <a:gd name="connsiteX504" fmla="*/ 573342 w 5518799"/>
              <a:gd name="connsiteY504" fmla="*/ 3955068 h 4293412"/>
              <a:gd name="connsiteX505" fmla="*/ 548303 w 5518799"/>
              <a:gd name="connsiteY505" fmla="*/ 3958647 h 4293412"/>
              <a:gd name="connsiteX506" fmla="*/ 576919 w 5518799"/>
              <a:gd name="connsiteY506" fmla="*/ 3933798 h 4293412"/>
              <a:gd name="connsiteX507" fmla="*/ 565932 w 5518799"/>
              <a:gd name="connsiteY507" fmla="*/ 3930219 h 4293412"/>
              <a:gd name="connsiteX508" fmla="*/ 498480 w 5518799"/>
              <a:gd name="connsiteY508" fmla="*/ 3951490 h 4293412"/>
              <a:gd name="connsiteX509" fmla="*/ 502057 w 5518799"/>
              <a:gd name="connsiteY509" fmla="*/ 3930219 h 4293412"/>
              <a:gd name="connsiteX510" fmla="*/ 527096 w 5518799"/>
              <a:gd name="connsiteY510" fmla="*/ 3919683 h 4293412"/>
              <a:gd name="connsiteX511" fmla="*/ 523519 w 5518799"/>
              <a:gd name="connsiteY511" fmla="*/ 3908949 h 4293412"/>
              <a:gd name="connsiteX512" fmla="*/ 544726 w 5518799"/>
              <a:gd name="connsiteY512" fmla="*/ 3891057 h 4293412"/>
              <a:gd name="connsiteX513" fmla="*/ 494903 w 5518799"/>
              <a:gd name="connsiteY513" fmla="*/ 3883901 h 4293412"/>
              <a:gd name="connsiteX514" fmla="*/ 512533 w 5518799"/>
              <a:gd name="connsiteY514" fmla="*/ 3859052 h 4293412"/>
              <a:gd name="connsiteX515" fmla="*/ 512533 w 5518799"/>
              <a:gd name="connsiteY515" fmla="*/ 3855474 h 4293412"/>
              <a:gd name="connsiteX516" fmla="*/ 508956 w 5518799"/>
              <a:gd name="connsiteY516" fmla="*/ 3848317 h 4293412"/>
              <a:gd name="connsiteX517" fmla="*/ 384527 w 5518799"/>
              <a:gd name="connsiteY517" fmla="*/ 3880323 h 4293412"/>
              <a:gd name="connsiteX518" fmla="*/ 491326 w 5518799"/>
              <a:gd name="connsiteY518" fmla="*/ 3777149 h 4293412"/>
              <a:gd name="connsiteX519" fmla="*/ 409566 w 5518799"/>
              <a:gd name="connsiteY519" fmla="*/ 3805577 h 4293412"/>
              <a:gd name="connsiteX520" fmla="*/ 527096 w 5518799"/>
              <a:gd name="connsiteY520" fmla="*/ 3734210 h 4293412"/>
              <a:gd name="connsiteX521" fmla="*/ 420297 w 5518799"/>
              <a:gd name="connsiteY521" fmla="*/ 3755680 h 4293412"/>
              <a:gd name="connsiteX522" fmla="*/ 420297 w 5518799"/>
              <a:gd name="connsiteY522" fmla="*/ 3751903 h 4293412"/>
              <a:gd name="connsiteX523" fmla="*/ 498480 w 5518799"/>
              <a:gd name="connsiteY523" fmla="*/ 3702205 h 4293412"/>
              <a:gd name="connsiteX524" fmla="*/ 537572 w 5518799"/>
              <a:gd name="connsiteY524" fmla="*/ 3677356 h 4293412"/>
              <a:gd name="connsiteX525" fmla="*/ 1602240 w 5518799"/>
              <a:gd name="connsiteY525" fmla="*/ 3189322 h 4293412"/>
              <a:gd name="connsiteX526" fmla="*/ 356167 w 5518799"/>
              <a:gd name="connsiteY526" fmla="*/ 3652308 h 4293412"/>
              <a:gd name="connsiteX527" fmla="*/ 420297 w 5518799"/>
              <a:gd name="connsiteY527" fmla="*/ 3616724 h 4293412"/>
              <a:gd name="connsiteX528" fmla="*/ 420297 w 5518799"/>
              <a:gd name="connsiteY528" fmla="*/ 3613146 h 4293412"/>
              <a:gd name="connsiteX529" fmla="*/ 149723 w 5518799"/>
              <a:gd name="connsiteY529" fmla="*/ 3656085 h 4293412"/>
              <a:gd name="connsiteX530" fmla="*/ 195969 w 5518799"/>
              <a:gd name="connsiteY530" fmla="*/ 3620303 h 4293412"/>
              <a:gd name="connsiteX531" fmla="*/ 124429 w 5518799"/>
              <a:gd name="connsiteY531" fmla="*/ 3623881 h 4293412"/>
              <a:gd name="connsiteX532" fmla="*/ 277728 w 5518799"/>
              <a:gd name="connsiteY532" fmla="*/ 3488702 h 4293412"/>
              <a:gd name="connsiteX533" fmla="*/ 160199 w 5518799"/>
              <a:gd name="connsiteY533" fmla="*/ 3499040 h 4293412"/>
              <a:gd name="connsiteX534" fmla="*/ 184982 w 5518799"/>
              <a:gd name="connsiteY534" fmla="*/ 3477769 h 4293412"/>
              <a:gd name="connsiteX535" fmla="*/ 0 w 5518799"/>
              <a:gd name="connsiteY535" fmla="*/ 3488702 h 4293412"/>
              <a:gd name="connsiteX536" fmla="*/ 74606 w 5518799"/>
              <a:gd name="connsiteY536" fmla="*/ 3435227 h 4293412"/>
              <a:gd name="connsiteX537" fmla="*/ 96068 w 5518799"/>
              <a:gd name="connsiteY537" fmla="*/ 3424493 h 4293412"/>
              <a:gd name="connsiteX538" fmla="*/ 106799 w 5518799"/>
              <a:gd name="connsiteY538" fmla="*/ 3417336 h 4293412"/>
              <a:gd name="connsiteX539" fmla="*/ 128005 w 5518799"/>
              <a:gd name="connsiteY539" fmla="*/ 3395867 h 4293412"/>
              <a:gd name="connsiteX540" fmla="*/ 199545 w 5518799"/>
              <a:gd name="connsiteY540" fmla="*/ 3367439 h 4293412"/>
              <a:gd name="connsiteX541" fmla="*/ 203123 w 5518799"/>
              <a:gd name="connsiteY541" fmla="*/ 3367439 h 4293412"/>
              <a:gd name="connsiteX542" fmla="*/ 188559 w 5518799"/>
              <a:gd name="connsiteY542" fmla="*/ 3381554 h 4293412"/>
              <a:gd name="connsiteX543" fmla="*/ 220752 w 5518799"/>
              <a:gd name="connsiteY543" fmla="*/ 3378174 h 4293412"/>
              <a:gd name="connsiteX544" fmla="*/ 234804 w 5518799"/>
              <a:gd name="connsiteY544" fmla="*/ 3367439 h 4293412"/>
              <a:gd name="connsiteX545" fmla="*/ 259843 w 5518799"/>
              <a:gd name="connsiteY545" fmla="*/ 3360283 h 4293412"/>
              <a:gd name="connsiteX546" fmla="*/ 309921 w 5518799"/>
              <a:gd name="connsiteY546" fmla="*/ 3342590 h 4293412"/>
              <a:gd name="connsiteX547" fmla="*/ 295358 w 5518799"/>
              <a:gd name="connsiteY547" fmla="*/ 3339012 h 4293412"/>
              <a:gd name="connsiteX548" fmla="*/ 295358 w 5518799"/>
              <a:gd name="connsiteY548" fmla="*/ 3331856 h 4293412"/>
              <a:gd name="connsiteX549" fmla="*/ 384527 w 5518799"/>
              <a:gd name="connsiteY549" fmla="*/ 3253532 h 4293412"/>
              <a:gd name="connsiteX550" fmla="*/ 423619 w 5518799"/>
              <a:gd name="connsiteY550" fmla="*/ 3232261 h 4293412"/>
              <a:gd name="connsiteX551" fmla="*/ 544726 w 5518799"/>
              <a:gd name="connsiteY551" fmla="*/ 3185744 h 4293412"/>
              <a:gd name="connsiteX552" fmla="*/ 584073 w 5518799"/>
              <a:gd name="connsiteY552" fmla="*/ 3164473 h 4293412"/>
              <a:gd name="connsiteX553" fmla="*/ 733540 w 5518799"/>
              <a:gd name="connsiteY553" fmla="*/ 3061101 h 4293412"/>
              <a:gd name="connsiteX554" fmla="*/ 776209 w 5518799"/>
              <a:gd name="connsiteY554" fmla="*/ 3046788 h 4293412"/>
              <a:gd name="connsiteX555" fmla="*/ 779530 w 5518799"/>
              <a:gd name="connsiteY555" fmla="*/ 3043210 h 4293412"/>
              <a:gd name="connsiteX556" fmla="*/ 815300 w 5518799"/>
              <a:gd name="connsiteY556" fmla="*/ 3029095 h 4293412"/>
              <a:gd name="connsiteX557" fmla="*/ 1114491 w 5518799"/>
              <a:gd name="connsiteY557" fmla="*/ 2868869 h 4293412"/>
              <a:gd name="connsiteX558" fmla="*/ 206444 w 5518799"/>
              <a:gd name="connsiteY558" fmla="*/ 3139425 h 4293412"/>
              <a:gd name="connsiteX559" fmla="*/ 206444 w 5518799"/>
              <a:gd name="connsiteY559" fmla="*/ 3135847 h 4293412"/>
              <a:gd name="connsiteX560" fmla="*/ 1402950 w 5518799"/>
              <a:gd name="connsiteY560" fmla="*/ 2697908 h 4293412"/>
              <a:gd name="connsiteX561" fmla="*/ 1349551 w 5518799"/>
              <a:gd name="connsiteY561" fmla="*/ 2754961 h 4293412"/>
              <a:gd name="connsiteX562" fmla="*/ 1783900 w 5518799"/>
              <a:gd name="connsiteY562" fmla="*/ 2562332 h 4293412"/>
              <a:gd name="connsiteX563" fmla="*/ 1691154 w 5518799"/>
              <a:gd name="connsiteY563" fmla="*/ 2576844 h 4293412"/>
              <a:gd name="connsiteX564" fmla="*/ 1769592 w 5518799"/>
              <a:gd name="connsiteY564" fmla="*/ 2533905 h 4293412"/>
              <a:gd name="connsiteX565" fmla="*/ 1605817 w 5518799"/>
              <a:gd name="connsiteY565" fmla="*/ 2523369 h 4293412"/>
              <a:gd name="connsiteX566" fmla="*/ 1648486 w 5518799"/>
              <a:gd name="connsiteY566" fmla="*/ 2491363 h 4293412"/>
              <a:gd name="connsiteX567" fmla="*/ 1221290 w 5518799"/>
              <a:gd name="connsiteY567" fmla="*/ 2533905 h 4293412"/>
              <a:gd name="connsiteX568" fmla="*/ 1303050 w 5518799"/>
              <a:gd name="connsiteY568" fmla="*/ 2484008 h 4293412"/>
              <a:gd name="connsiteX569" fmla="*/ 1153582 w 5518799"/>
              <a:gd name="connsiteY569" fmla="*/ 2530525 h 4293412"/>
              <a:gd name="connsiteX570" fmla="*/ 1345974 w 5518799"/>
              <a:gd name="connsiteY570" fmla="*/ 2388190 h 4293412"/>
              <a:gd name="connsiteX571" fmla="*/ 1061091 w 5518799"/>
              <a:gd name="connsiteY571" fmla="*/ 2462737 h 4293412"/>
              <a:gd name="connsiteX572" fmla="*/ 1534533 w 5518799"/>
              <a:gd name="connsiteY572" fmla="*/ 2302511 h 4293412"/>
              <a:gd name="connsiteX573" fmla="*/ 1246073 w 5518799"/>
              <a:gd name="connsiteY573" fmla="*/ 2362944 h 4293412"/>
              <a:gd name="connsiteX574" fmla="*/ 1587932 w 5518799"/>
              <a:gd name="connsiteY574" fmla="*/ 2252614 h 4293412"/>
              <a:gd name="connsiteX575" fmla="*/ 1627024 w 5518799"/>
              <a:gd name="connsiteY575" fmla="*/ 2242078 h 4293412"/>
              <a:gd name="connsiteX576" fmla="*/ 1644909 w 5518799"/>
              <a:gd name="connsiteY576" fmla="*/ 2231145 h 4293412"/>
              <a:gd name="connsiteX577" fmla="*/ 1630601 w 5518799"/>
              <a:gd name="connsiteY577" fmla="*/ 2231145 h 4293412"/>
              <a:gd name="connsiteX578" fmla="*/ 1488032 w 5518799"/>
              <a:gd name="connsiteY578" fmla="*/ 2248837 h 4293412"/>
              <a:gd name="connsiteX579" fmla="*/ 1459927 w 5518799"/>
              <a:gd name="connsiteY579" fmla="*/ 2263349 h 4293412"/>
              <a:gd name="connsiteX580" fmla="*/ 1434632 w 5518799"/>
              <a:gd name="connsiteY580" fmla="*/ 2266927 h 4293412"/>
              <a:gd name="connsiteX581" fmla="*/ 1438465 w 5518799"/>
              <a:gd name="connsiteY581" fmla="*/ 2259771 h 4293412"/>
              <a:gd name="connsiteX582" fmla="*/ 1452773 w 5518799"/>
              <a:gd name="connsiteY582" fmla="*/ 2248837 h 4293412"/>
              <a:gd name="connsiteX583" fmla="*/ 1449196 w 5518799"/>
              <a:gd name="connsiteY583" fmla="*/ 2242078 h 4293412"/>
              <a:gd name="connsiteX584" fmla="*/ 1438465 w 5518799"/>
              <a:gd name="connsiteY584" fmla="*/ 2242078 h 4293412"/>
              <a:gd name="connsiteX585" fmla="*/ 1434632 w 5518799"/>
              <a:gd name="connsiteY585" fmla="*/ 2231145 h 4293412"/>
              <a:gd name="connsiteX586" fmla="*/ 1570047 w 5518799"/>
              <a:gd name="connsiteY586" fmla="*/ 2167134 h 4293412"/>
              <a:gd name="connsiteX587" fmla="*/ 1598663 w 5518799"/>
              <a:gd name="connsiteY587" fmla="*/ 2153019 h 4293412"/>
              <a:gd name="connsiteX588" fmla="*/ 1602240 w 5518799"/>
              <a:gd name="connsiteY588" fmla="*/ 2131550 h 4293412"/>
              <a:gd name="connsiteX589" fmla="*/ 1509749 w 5518799"/>
              <a:gd name="connsiteY589" fmla="*/ 2149242 h 4293412"/>
              <a:gd name="connsiteX590" fmla="*/ 1477556 w 5518799"/>
              <a:gd name="connsiteY590" fmla="*/ 2167134 h 4293412"/>
              <a:gd name="connsiteX591" fmla="*/ 1413426 w 5518799"/>
              <a:gd name="connsiteY591" fmla="*/ 2195561 h 4293412"/>
              <a:gd name="connsiteX592" fmla="*/ 1402950 w 5518799"/>
              <a:gd name="connsiteY592" fmla="*/ 2185025 h 4293412"/>
              <a:gd name="connsiteX593" fmla="*/ 1445619 w 5518799"/>
              <a:gd name="connsiteY593" fmla="*/ 2145664 h 4293412"/>
              <a:gd name="connsiteX594" fmla="*/ 1431311 w 5518799"/>
              <a:gd name="connsiteY594" fmla="*/ 2131550 h 4293412"/>
              <a:gd name="connsiteX595" fmla="*/ 1296151 w 5518799"/>
              <a:gd name="connsiteY595" fmla="*/ 2185025 h 4293412"/>
              <a:gd name="connsiteX596" fmla="*/ 1367180 w 5518799"/>
              <a:gd name="connsiteY596" fmla="*/ 2110080 h 4293412"/>
              <a:gd name="connsiteX597" fmla="*/ 1367180 w 5518799"/>
              <a:gd name="connsiteY597" fmla="*/ 2106502 h 4293412"/>
              <a:gd name="connsiteX598" fmla="*/ 184982 w 5518799"/>
              <a:gd name="connsiteY598" fmla="*/ 2533905 h 4293412"/>
              <a:gd name="connsiteX599" fmla="*/ 149723 w 5518799"/>
              <a:gd name="connsiteY599" fmla="*/ 2530525 h 4293412"/>
              <a:gd name="connsiteX600" fmla="*/ 156621 w 5518799"/>
              <a:gd name="connsiteY600" fmla="*/ 2516212 h 4293412"/>
              <a:gd name="connsiteX601" fmla="*/ 220752 w 5518799"/>
              <a:gd name="connsiteY601" fmla="*/ 2462737 h 4293412"/>
              <a:gd name="connsiteX602" fmla="*/ 220752 w 5518799"/>
              <a:gd name="connsiteY602" fmla="*/ 2459159 h 4293412"/>
              <a:gd name="connsiteX603" fmla="*/ 56976 w 5518799"/>
              <a:gd name="connsiteY603" fmla="*/ 2509056 h 4293412"/>
              <a:gd name="connsiteX604" fmla="*/ 28616 w 5518799"/>
              <a:gd name="connsiteY604" fmla="*/ 2509056 h 4293412"/>
              <a:gd name="connsiteX605" fmla="*/ 21206 w 5518799"/>
              <a:gd name="connsiteY605" fmla="*/ 2502098 h 4293412"/>
              <a:gd name="connsiteX606" fmla="*/ 56976 w 5518799"/>
              <a:gd name="connsiteY606" fmla="*/ 2476852 h 4293412"/>
              <a:gd name="connsiteX607" fmla="*/ 1217457 w 5518799"/>
              <a:gd name="connsiteY607" fmla="*/ 2046069 h 4293412"/>
              <a:gd name="connsiteX608" fmla="*/ 1206982 w 5518799"/>
              <a:gd name="connsiteY608" fmla="*/ 2028178 h 4293412"/>
              <a:gd name="connsiteX609" fmla="*/ 331128 w 5518799"/>
              <a:gd name="connsiteY609" fmla="*/ 2320402 h 4293412"/>
              <a:gd name="connsiteX610" fmla="*/ 284882 w 5518799"/>
              <a:gd name="connsiteY610" fmla="*/ 2305890 h 4293412"/>
              <a:gd name="connsiteX611" fmla="*/ 338282 w 5518799"/>
              <a:gd name="connsiteY611" fmla="*/ 2256192 h 4293412"/>
              <a:gd name="connsiteX612" fmla="*/ 10731 w 5518799"/>
              <a:gd name="connsiteY612" fmla="*/ 2370100 h 4293412"/>
              <a:gd name="connsiteX613" fmla="*/ 327551 w 5518799"/>
              <a:gd name="connsiteY613" fmla="*/ 2231145 h 4293412"/>
              <a:gd name="connsiteX614" fmla="*/ 241958 w 5518799"/>
              <a:gd name="connsiteY614" fmla="*/ 2245657 h 4293412"/>
              <a:gd name="connsiteX615" fmla="*/ 373796 w 5518799"/>
              <a:gd name="connsiteY615" fmla="*/ 2185025 h 4293412"/>
              <a:gd name="connsiteX616" fmla="*/ 309921 w 5518799"/>
              <a:gd name="connsiteY616" fmla="*/ 2170712 h 4293412"/>
              <a:gd name="connsiteX617" fmla="*/ 1022000 w 5518799"/>
              <a:gd name="connsiteY617" fmla="*/ 1921427 h 4293412"/>
              <a:gd name="connsiteX618" fmla="*/ 1025321 w 5518799"/>
              <a:gd name="connsiteY618" fmla="*/ 1921427 h 4293412"/>
              <a:gd name="connsiteX619" fmla="*/ 1036052 w 5518799"/>
              <a:gd name="connsiteY619" fmla="*/ 1900156 h 4293412"/>
              <a:gd name="connsiteX620" fmla="*/ 1022000 w 5518799"/>
              <a:gd name="connsiteY620" fmla="*/ 1857217 h 4293412"/>
              <a:gd name="connsiteX621" fmla="*/ 996705 w 5518799"/>
              <a:gd name="connsiteY621" fmla="*/ 1850259 h 4293412"/>
              <a:gd name="connsiteX622" fmla="*/ 658679 w 5518799"/>
              <a:gd name="connsiteY622" fmla="*/ 1928583 h 4293412"/>
              <a:gd name="connsiteX623" fmla="*/ 683718 w 5518799"/>
              <a:gd name="connsiteY623" fmla="*/ 1903734 h 4293412"/>
              <a:gd name="connsiteX624" fmla="*/ 680141 w 5518799"/>
              <a:gd name="connsiteY624" fmla="*/ 1892801 h 4293412"/>
              <a:gd name="connsiteX625" fmla="*/ 662256 w 5518799"/>
              <a:gd name="connsiteY625" fmla="*/ 1889223 h 4293412"/>
              <a:gd name="connsiteX626" fmla="*/ 641049 w 5518799"/>
              <a:gd name="connsiteY626" fmla="*/ 1892801 h 4293412"/>
              <a:gd name="connsiteX627" fmla="*/ 590971 w 5518799"/>
              <a:gd name="connsiteY627" fmla="*/ 1871530 h 4293412"/>
              <a:gd name="connsiteX628" fmla="*/ 584073 w 5518799"/>
              <a:gd name="connsiteY628" fmla="*/ 1857217 h 4293412"/>
              <a:gd name="connsiteX629" fmla="*/ 633895 w 5518799"/>
              <a:gd name="connsiteY629" fmla="*/ 1810899 h 4293412"/>
              <a:gd name="connsiteX630" fmla="*/ 623164 w 5518799"/>
              <a:gd name="connsiteY630" fmla="*/ 1800164 h 4293412"/>
              <a:gd name="connsiteX631" fmla="*/ 259843 w 5518799"/>
              <a:gd name="connsiteY631" fmla="*/ 1871530 h 4293412"/>
              <a:gd name="connsiteX632" fmla="*/ 259843 w 5518799"/>
              <a:gd name="connsiteY632" fmla="*/ 1867952 h 4293412"/>
              <a:gd name="connsiteX633" fmla="*/ 516365 w 5518799"/>
              <a:gd name="connsiteY633" fmla="*/ 1746888 h 4293412"/>
              <a:gd name="connsiteX634" fmla="*/ 516365 w 5518799"/>
              <a:gd name="connsiteY634" fmla="*/ 1743111 h 4293412"/>
              <a:gd name="connsiteX635" fmla="*/ 470120 w 5518799"/>
              <a:gd name="connsiteY635" fmla="*/ 1714683 h 4293412"/>
              <a:gd name="connsiteX636" fmla="*/ 470120 w 5518799"/>
              <a:gd name="connsiteY636" fmla="*/ 1707726 h 4293412"/>
              <a:gd name="connsiteX637" fmla="*/ 1061091 w 5518799"/>
              <a:gd name="connsiteY637" fmla="*/ 1504759 h 4293412"/>
              <a:gd name="connsiteX638" fmla="*/ 1061091 w 5518799"/>
              <a:gd name="connsiteY638" fmla="*/ 1497603 h 4293412"/>
              <a:gd name="connsiteX639" fmla="*/ 1053682 w 5518799"/>
              <a:gd name="connsiteY639" fmla="*/ 1497603 h 4293412"/>
              <a:gd name="connsiteX640" fmla="*/ 1050360 w 5518799"/>
              <a:gd name="connsiteY640" fmla="*/ 1494024 h 4293412"/>
              <a:gd name="connsiteX641" fmla="*/ 1182198 w 5518799"/>
              <a:gd name="connsiteY641" fmla="*/ 1426236 h 4293412"/>
              <a:gd name="connsiteX642" fmla="*/ 1210559 w 5518799"/>
              <a:gd name="connsiteY642" fmla="*/ 1404767 h 4293412"/>
              <a:gd name="connsiteX643" fmla="*/ 1203405 w 5518799"/>
              <a:gd name="connsiteY643" fmla="*/ 1397610 h 4293412"/>
              <a:gd name="connsiteX644" fmla="*/ 726131 w 5518799"/>
              <a:gd name="connsiteY644" fmla="*/ 1458242 h 4293412"/>
              <a:gd name="connsiteX645" fmla="*/ 1239175 w 5518799"/>
              <a:gd name="connsiteY645" fmla="*/ 1283702 h 4293412"/>
              <a:gd name="connsiteX646" fmla="*/ 630318 w 5518799"/>
              <a:gd name="connsiteY646" fmla="*/ 1372761 h 4293412"/>
              <a:gd name="connsiteX647" fmla="*/ 847493 w 5518799"/>
              <a:gd name="connsiteY647" fmla="*/ 1287281 h 4293412"/>
              <a:gd name="connsiteX648" fmla="*/ 861546 w 5518799"/>
              <a:gd name="connsiteY648" fmla="*/ 1266010 h 4293412"/>
              <a:gd name="connsiteX649" fmla="*/ 804825 w 5518799"/>
              <a:gd name="connsiteY649" fmla="*/ 1258853 h 4293412"/>
              <a:gd name="connsiteX650" fmla="*/ 815300 w 5518799"/>
              <a:gd name="connsiteY650" fmla="*/ 1219691 h 4293412"/>
              <a:gd name="connsiteX651" fmla="*/ 808146 w 5518799"/>
              <a:gd name="connsiteY651" fmla="*/ 1212535 h 4293412"/>
              <a:gd name="connsiteX652" fmla="*/ 801248 w 5518799"/>
              <a:gd name="connsiteY652" fmla="*/ 1198421 h 4293412"/>
              <a:gd name="connsiteX653" fmla="*/ 772632 w 5518799"/>
              <a:gd name="connsiteY653" fmla="*/ 1191264 h 4293412"/>
              <a:gd name="connsiteX654" fmla="*/ 744271 w 5518799"/>
              <a:gd name="connsiteY654" fmla="*/ 1194842 h 4293412"/>
              <a:gd name="connsiteX655" fmla="*/ 740694 w 5518799"/>
              <a:gd name="connsiteY655" fmla="*/ 1187686 h 4293412"/>
              <a:gd name="connsiteX656" fmla="*/ 1078721 w 5518799"/>
              <a:gd name="connsiteY656" fmla="*/ 1034417 h 4293412"/>
              <a:gd name="connsiteX657" fmla="*/ 1075399 w 5518799"/>
              <a:gd name="connsiteY657" fmla="*/ 1027460 h 4293412"/>
              <a:gd name="connsiteX658" fmla="*/ 1025321 w 5518799"/>
              <a:gd name="connsiteY658" fmla="*/ 1027460 h 4293412"/>
              <a:gd name="connsiteX659" fmla="*/ 1014846 w 5518799"/>
              <a:gd name="connsiteY659" fmla="*/ 1016725 h 4293412"/>
              <a:gd name="connsiteX660" fmla="*/ 1036052 w 5518799"/>
              <a:gd name="connsiteY660" fmla="*/ 963250 h 4293412"/>
              <a:gd name="connsiteX661" fmla="*/ 1028898 w 5518799"/>
              <a:gd name="connsiteY661" fmla="*/ 956093 h 4293412"/>
              <a:gd name="connsiteX662" fmla="*/ 965023 w 5518799"/>
              <a:gd name="connsiteY662" fmla="*/ 970605 h 4293412"/>
              <a:gd name="connsiteX663" fmla="*/ 950715 w 5518799"/>
              <a:gd name="connsiteY663" fmla="*/ 959672 h 4293412"/>
              <a:gd name="connsiteX664" fmla="*/ 914945 w 5518799"/>
              <a:gd name="connsiteY664" fmla="*/ 934823 h 4293412"/>
              <a:gd name="connsiteX665" fmla="*/ 886585 w 5518799"/>
              <a:gd name="connsiteY665" fmla="*/ 931244 h 4293412"/>
              <a:gd name="connsiteX666" fmla="*/ 427196 w 5518799"/>
              <a:gd name="connsiteY666" fmla="*/ 809981 h 4293412"/>
              <a:gd name="connsiteX667" fmla="*/ 445081 w 5518799"/>
              <a:gd name="connsiteY667" fmla="*/ 785132 h 4293412"/>
              <a:gd name="connsiteX668" fmla="*/ 384527 w 5518799"/>
              <a:gd name="connsiteY668" fmla="*/ 781554 h 4293412"/>
              <a:gd name="connsiteX669" fmla="*/ 373796 w 5518799"/>
              <a:gd name="connsiteY669" fmla="*/ 777976 h 4293412"/>
              <a:gd name="connsiteX670" fmla="*/ 405734 w 5518799"/>
              <a:gd name="connsiteY670" fmla="*/ 753127 h 4293412"/>
              <a:gd name="connsiteX671" fmla="*/ 430773 w 5518799"/>
              <a:gd name="connsiteY671" fmla="*/ 720922 h 4293412"/>
              <a:gd name="connsiteX672" fmla="*/ 352590 w 5518799"/>
              <a:gd name="connsiteY672" fmla="*/ 617749 h 4293412"/>
              <a:gd name="connsiteX673" fmla="*/ 366898 w 5518799"/>
              <a:gd name="connsiteY673" fmla="*/ 607015 h 4293412"/>
              <a:gd name="connsiteX674" fmla="*/ 459133 w 5518799"/>
              <a:gd name="connsiteY674" fmla="*/ 592900 h 4293412"/>
              <a:gd name="connsiteX675" fmla="*/ 484172 w 5518799"/>
              <a:gd name="connsiteY675" fmla="*/ 571630 h 4293412"/>
              <a:gd name="connsiteX676" fmla="*/ 505379 w 5518799"/>
              <a:gd name="connsiteY676" fmla="*/ 560696 h 4293412"/>
              <a:gd name="connsiteX677" fmla="*/ 512533 w 5518799"/>
              <a:gd name="connsiteY677" fmla="*/ 549961 h 4293412"/>
              <a:gd name="connsiteX678" fmla="*/ 2837583 w 5518799"/>
              <a:gd name="connsiteY678" fmla="*/ 54969 h 4293412"/>
              <a:gd name="connsiteX679" fmla="*/ 3952073 w 5518799"/>
              <a:gd name="connsiteY679" fmla="*/ 1693 h 4293412"/>
              <a:gd name="connsiteX680" fmla="*/ 4153152 w 5518799"/>
              <a:gd name="connsiteY680" fmla="*/ 103 h 4293412"/>
              <a:gd name="connsiteX681" fmla="*/ 4276151 w 5518799"/>
              <a:gd name="connsiteY681" fmla="*/ 100 h 429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5518799" h="4293412">
                <a:moveTo>
                  <a:pt x="5066564" y="2469894"/>
                </a:moveTo>
                <a:cubicBezTo>
                  <a:pt x="5045102" y="2477050"/>
                  <a:pt x="5020319" y="2484207"/>
                  <a:pt x="4998857" y="2491363"/>
                </a:cubicBezTo>
                <a:cubicBezTo>
                  <a:pt x="4995280" y="2491363"/>
                  <a:pt x="4995280" y="2491165"/>
                  <a:pt x="4998857" y="2487785"/>
                </a:cubicBezTo>
                <a:cubicBezTo>
                  <a:pt x="5002434" y="2487785"/>
                  <a:pt x="5006266" y="2487785"/>
                  <a:pt x="5009843" y="2487785"/>
                </a:cubicBezTo>
                <a:cubicBezTo>
                  <a:pt x="5013420" y="2484207"/>
                  <a:pt x="5020319" y="2480430"/>
                  <a:pt x="5023896" y="2480430"/>
                </a:cubicBezTo>
                <a:cubicBezTo>
                  <a:pt x="5023896" y="2476852"/>
                  <a:pt x="5027473" y="2476852"/>
                  <a:pt x="5031050" y="2476852"/>
                </a:cubicBezTo>
                <a:cubicBezTo>
                  <a:pt x="5038204" y="2473273"/>
                  <a:pt x="5045358" y="2473671"/>
                  <a:pt x="5052256" y="2473671"/>
                </a:cubicBezTo>
                <a:lnTo>
                  <a:pt x="5057877" y="2470888"/>
                </a:lnTo>
                <a:close/>
                <a:moveTo>
                  <a:pt x="5319254" y="2242078"/>
                </a:moveTo>
                <a:lnTo>
                  <a:pt x="5311078" y="2244464"/>
                </a:lnTo>
                <a:lnTo>
                  <a:pt x="5305201" y="2245657"/>
                </a:lnTo>
                <a:cubicBezTo>
                  <a:pt x="5308778" y="2245657"/>
                  <a:pt x="5315677" y="2245657"/>
                  <a:pt x="5319254" y="2242078"/>
                </a:cubicBezTo>
                <a:close/>
                <a:moveTo>
                  <a:pt x="4475593" y="1982058"/>
                </a:moveTo>
                <a:cubicBezTo>
                  <a:pt x="4450554" y="1992594"/>
                  <a:pt x="4429347" y="2003329"/>
                  <a:pt x="4404308" y="2014064"/>
                </a:cubicBezTo>
                <a:cubicBezTo>
                  <a:pt x="4400731" y="2014064"/>
                  <a:pt x="4393577" y="2014064"/>
                  <a:pt x="4393577" y="2010486"/>
                </a:cubicBezTo>
                <a:cubicBezTo>
                  <a:pt x="4393577" y="2010486"/>
                  <a:pt x="4397154" y="2006907"/>
                  <a:pt x="4400731" y="2006907"/>
                </a:cubicBezTo>
                <a:cubicBezTo>
                  <a:pt x="4425770" y="1996173"/>
                  <a:pt x="4450554" y="1989016"/>
                  <a:pt x="4475593" y="1982058"/>
                </a:cubicBezTo>
                <a:close/>
                <a:moveTo>
                  <a:pt x="4276151" y="100"/>
                </a:moveTo>
                <a:cubicBezTo>
                  <a:pt x="4385305" y="463"/>
                  <a:pt x="4450554" y="1693"/>
                  <a:pt x="4450554" y="1693"/>
                </a:cubicBezTo>
                <a:cubicBezTo>
                  <a:pt x="4450554" y="1693"/>
                  <a:pt x="4450554" y="1693"/>
                  <a:pt x="4450554" y="5271"/>
                </a:cubicBezTo>
                <a:cubicBezTo>
                  <a:pt x="4454131" y="5271"/>
                  <a:pt x="4468439" y="1693"/>
                  <a:pt x="4472016" y="5271"/>
                </a:cubicBezTo>
                <a:cubicBezTo>
                  <a:pt x="4475593" y="5271"/>
                  <a:pt x="4472016" y="12229"/>
                  <a:pt x="4475593" y="12229"/>
                </a:cubicBezTo>
                <a:cubicBezTo>
                  <a:pt x="4486324" y="15807"/>
                  <a:pt x="4486324" y="15807"/>
                  <a:pt x="4486324" y="15807"/>
                </a:cubicBezTo>
                <a:cubicBezTo>
                  <a:pt x="4484535" y="15807"/>
                  <a:pt x="4480958" y="15807"/>
                  <a:pt x="4475593" y="15807"/>
                </a:cubicBezTo>
                <a:cubicBezTo>
                  <a:pt x="4468439" y="19386"/>
                  <a:pt x="4461285" y="26542"/>
                  <a:pt x="4454131" y="26542"/>
                </a:cubicBezTo>
                <a:cubicBezTo>
                  <a:pt x="4450554" y="30120"/>
                  <a:pt x="4450554" y="30120"/>
                  <a:pt x="4454131" y="30120"/>
                </a:cubicBezTo>
                <a:cubicBezTo>
                  <a:pt x="4464862" y="33699"/>
                  <a:pt x="4472016" y="33699"/>
                  <a:pt x="4479170" y="33699"/>
                </a:cubicBezTo>
                <a:cubicBezTo>
                  <a:pt x="4457708" y="33699"/>
                  <a:pt x="4436246" y="37078"/>
                  <a:pt x="4415039" y="40656"/>
                </a:cubicBezTo>
                <a:cubicBezTo>
                  <a:pt x="4411462" y="40656"/>
                  <a:pt x="4404308" y="40656"/>
                  <a:pt x="4400731" y="40656"/>
                </a:cubicBezTo>
                <a:cubicBezTo>
                  <a:pt x="4397154" y="40656"/>
                  <a:pt x="4393577" y="40656"/>
                  <a:pt x="4393577" y="40656"/>
                </a:cubicBezTo>
                <a:cubicBezTo>
                  <a:pt x="4386423" y="40656"/>
                  <a:pt x="4382846" y="44235"/>
                  <a:pt x="4382846" y="44235"/>
                </a:cubicBezTo>
                <a:cubicBezTo>
                  <a:pt x="4382846" y="44235"/>
                  <a:pt x="4382846" y="44235"/>
                  <a:pt x="4386423" y="44235"/>
                </a:cubicBezTo>
                <a:cubicBezTo>
                  <a:pt x="4390000" y="44235"/>
                  <a:pt x="4390000" y="47813"/>
                  <a:pt x="4390000" y="51391"/>
                </a:cubicBezTo>
                <a:cubicBezTo>
                  <a:pt x="4390000" y="51391"/>
                  <a:pt x="4393577" y="54969"/>
                  <a:pt x="4397154" y="51391"/>
                </a:cubicBezTo>
                <a:cubicBezTo>
                  <a:pt x="4400731" y="51391"/>
                  <a:pt x="4404564" y="51391"/>
                  <a:pt x="4407885" y="51391"/>
                </a:cubicBezTo>
                <a:cubicBezTo>
                  <a:pt x="4407885" y="51391"/>
                  <a:pt x="4568084" y="47813"/>
                  <a:pt x="4646522" y="47813"/>
                </a:cubicBezTo>
                <a:cubicBezTo>
                  <a:pt x="4660830" y="47813"/>
                  <a:pt x="4681781" y="47813"/>
                  <a:pt x="4681781" y="47813"/>
                </a:cubicBezTo>
                <a:cubicBezTo>
                  <a:pt x="4685358" y="47813"/>
                  <a:pt x="4692768" y="47813"/>
                  <a:pt x="4699922" y="47813"/>
                </a:cubicBezTo>
                <a:cubicBezTo>
                  <a:pt x="4699922" y="44235"/>
                  <a:pt x="4703499" y="44235"/>
                  <a:pt x="4707076" y="44235"/>
                </a:cubicBezTo>
                <a:cubicBezTo>
                  <a:pt x="4710653" y="44235"/>
                  <a:pt x="4713974" y="47813"/>
                  <a:pt x="4713974" y="47813"/>
                </a:cubicBezTo>
                <a:cubicBezTo>
                  <a:pt x="4713974" y="51391"/>
                  <a:pt x="4710653" y="51391"/>
                  <a:pt x="4707076" y="51391"/>
                </a:cubicBezTo>
                <a:cubicBezTo>
                  <a:pt x="4699922" y="51391"/>
                  <a:pt x="4692768" y="54969"/>
                  <a:pt x="4689191" y="54969"/>
                </a:cubicBezTo>
                <a:cubicBezTo>
                  <a:pt x="4685614" y="58548"/>
                  <a:pt x="4685614" y="58746"/>
                  <a:pt x="4689191" y="58746"/>
                </a:cubicBezTo>
                <a:cubicBezTo>
                  <a:pt x="4692768" y="58746"/>
                  <a:pt x="4692768" y="58746"/>
                  <a:pt x="4692768" y="58746"/>
                </a:cubicBezTo>
                <a:lnTo>
                  <a:pt x="4703499" y="58746"/>
                </a:lnTo>
                <a:cubicBezTo>
                  <a:pt x="4703499" y="62126"/>
                  <a:pt x="4699922" y="62325"/>
                  <a:pt x="4699922" y="62325"/>
                </a:cubicBezTo>
                <a:cubicBezTo>
                  <a:pt x="4689191" y="65903"/>
                  <a:pt x="4682037" y="69084"/>
                  <a:pt x="4674883" y="69084"/>
                </a:cubicBezTo>
                <a:cubicBezTo>
                  <a:pt x="4674883" y="69084"/>
                  <a:pt x="4674883" y="69084"/>
                  <a:pt x="4671306" y="69084"/>
                </a:cubicBezTo>
                <a:cubicBezTo>
                  <a:pt x="4667729" y="69084"/>
                  <a:pt x="4664152" y="69282"/>
                  <a:pt x="4660575" y="72861"/>
                </a:cubicBezTo>
                <a:cubicBezTo>
                  <a:pt x="4653421" y="72861"/>
                  <a:pt x="4639368" y="80017"/>
                  <a:pt x="4635791" y="80017"/>
                </a:cubicBezTo>
                <a:cubicBezTo>
                  <a:pt x="4632214" y="83595"/>
                  <a:pt x="4632214" y="83595"/>
                  <a:pt x="4632214" y="87174"/>
                </a:cubicBezTo>
                <a:cubicBezTo>
                  <a:pt x="4632214" y="87174"/>
                  <a:pt x="4632214" y="87174"/>
                  <a:pt x="4625316" y="90752"/>
                </a:cubicBezTo>
                <a:cubicBezTo>
                  <a:pt x="4621739" y="90752"/>
                  <a:pt x="4621483" y="94131"/>
                  <a:pt x="4617906" y="94131"/>
                </a:cubicBezTo>
                <a:cubicBezTo>
                  <a:pt x="4621483" y="94131"/>
                  <a:pt x="4625060" y="94131"/>
                  <a:pt x="4632214" y="94131"/>
                </a:cubicBezTo>
                <a:cubicBezTo>
                  <a:pt x="4625060" y="97710"/>
                  <a:pt x="4625316" y="97710"/>
                  <a:pt x="4625316" y="97710"/>
                </a:cubicBezTo>
                <a:cubicBezTo>
                  <a:pt x="4639368" y="101288"/>
                  <a:pt x="4674883" y="115601"/>
                  <a:pt x="4685614" y="104866"/>
                </a:cubicBezTo>
                <a:cubicBezTo>
                  <a:pt x="4674883" y="115601"/>
                  <a:pt x="4667729" y="112023"/>
                  <a:pt x="4656998" y="119179"/>
                </a:cubicBezTo>
                <a:cubicBezTo>
                  <a:pt x="4656998" y="129914"/>
                  <a:pt x="4674883" y="126137"/>
                  <a:pt x="4674883" y="133293"/>
                </a:cubicBezTo>
                <a:cubicBezTo>
                  <a:pt x="4657253" y="136872"/>
                  <a:pt x="4646267" y="144028"/>
                  <a:pt x="4632214" y="150986"/>
                </a:cubicBezTo>
                <a:cubicBezTo>
                  <a:pt x="4639113" y="154564"/>
                  <a:pt x="4649844" y="161919"/>
                  <a:pt x="4660575" y="169076"/>
                </a:cubicBezTo>
                <a:cubicBezTo>
                  <a:pt x="4625060" y="183389"/>
                  <a:pt x="4585969" y="197503"/>
                  <a:pt x="4557353" y="222352"/>
                </a:cubicBezTo>
                <a:cubicBezTo>
                  <a:pt x="4578815" y="215394"/>
                  <a:pt x="4607431" y="211617"/>
                  <a:pt x="4625316" y="208039"/>
                </a:cubicBezTo>
                <a:cubicBezTo>
                  <a:pt x="4561185" y="232888"/>
                  <a:pt x="4475593" y="247400"/>
                  <a:pt x="4418616" y="279405"/>
                </a:cubicBezTo>
                <a:cubicBezTo>
                  <a:pt x="4407885" y="282984"/>
                  <a:pt x="4397154" y="286562"/>
                  <a:pt x="4386423" y="290140"/>
                </a:cubicBezTo>
                <a:cubicBezTo>
                  <a:pt x="4525415" y="286562"/>
                  <a:pt x="4664407" y="226129"/>
                  <a:pt x="4789091" y="233286"/>
                </a:cubicBezTo>
                <a:cubicBezTo>
                  <a:pt x="4767629" y="243822"/>
                  <a:pt x="4770951" y="254358"/>
                  <a:pt x="4749744" y="268671"/>
                </a:cubicBezTo>
                <a:cubicBezTo>
                  <a:pt x="4753321" y="275827"/>
                  <a:pt x="4760475" y="283182"/>
                  <a:pt x="4760475" y="290140"/>
                </a:cubicBezTo>
                <a:cubicBezTo>
                  <a:pt x="4764052" y="293718"/>
                  <a:pt x="4753321" y="297098"/>
                  <a:pt x="4753321" y="297098"/>
                </a:cubicBezTo>
                <a:cubicBezTo>
                  <a:pt x="4756898" y="300676"/>
                  <a:pt x="4763797" y="300676"/>
                  <a:pt x="4767374" y="304254"/>
                </a:cubicBezTo>
                <a:cubicBezTo>
                  <a:pt x="4745912" y="314989"/>
                  <a:pt x="4717551" y="322146"/>
                  <a:pt x="4692768" y="329302"/>
                </a:cubicBezTo>
                <a:cubicBezTo>
                  <a:pt x="4713974" y="325724"/>
                  <a:pt x="4739013" y="322344"/>
                  <a:pt x="4760475" y="318766"/>
                </a:cubicBezTo>
                <a:cubicBezTo>
                  <a:pt x="4764052" y="318766"/>
                  <a:pt x="4767374" y="321947"/>
                  <a:pt x="4767374" y="321947"/>
                </a:cubicBezTo>
                <a:cubicBezTo>
                  <a:pt x="4763797" y="325525"/>
                  <a:pt x="4763797" y="325724"/>
                  <a:pt x="4763797" y="325724"/>
                </a:cubicBezTo>
                <a:cubicBezTo>
                  <a:pt x="4763797" y="329103"/>
                  <a:pt x="4756898" y="332880"/>
                  <a:pt x="4756898" y="332880"/>
                </a:cubicBezTo>
                <a:cubicBezTo>
                  <a:pt x="4753321" y="336459"/>
                  <a:pt x="4753321" y="336459"/>
                  <a:pt x="4753321" y="340037"/>
                </a:cubicBezTo>
                <a:cubicBezTo>
                  <a:pt x="4753321" y="340037"/>
                  <a:pt x="4753321" y="350573"/>
                  <a:pt x="4749744" y="354151"/>
                </a:cubicBezTo>
                <a:cubicBezTo>
                  <a:pt x="4746167" y="354151"/>
                  <a:pt x="4746167" y="357729"/>
                  <a:pt x="4749744" y="357729"/>
                </a:cubicBezTo>
                <a:cubicBezTo>
                  <a:pt x="4749744" y="357729"/>
                  <a:pt x="4749744" y="357729"/>
                  <a:pt x="4746167" y="361308"/>
                </a:cubicBezTo>
                <a:cubicBezTo>
                  <a:pt x="4735436" y="364886"/>
                  <a:pt x="4721384" y="364886"/>
                  <a:pt x="4707076" y="368464"/>
                </a:cubicBezTo>
                <a:cubicBezTo>
                  <a:pt x="4721384" y="372042"/>
                  <a:pt x="4735436" y="375422"/>
                  <a:pt x="4746167" y="379000"/>
                </a:cubicBezTo>
                <a:cubicBezTo>
                  <a:pt x="4742590" y="386157"/>
                  <a:pt x="4735692" y="404247"/>
                  <a:pt x="4735692" y="404247"/>
                </a:cubicBezTo>
                <a:cubicBezTo>
                  <a:pt x="4678715" y="443409"/>
                  <a:pt x="4621483" y="443210"/>
                  <a:pt x="4557353" y="450367"/>
                </a:cubicBezTo>
                <a:cubicBezTo>
                  <a:pt x="4582392" y="443210"/>
                  <a:pt x="4607175" y="439831"/>
                  <a:pt x="4639368" y="432674"/>
                </a:cubicBezTo>
                <a:cubicBezTo>
                  <a:pt x="4614329" y="436252"/>
                  <a:pt x="4592867" y="436054"/>
                  <a:pt x="4575238" y="439632"/>
                </a:cubicBezTo>
                <a:cubicBezTo>
                  <a:pt x="4582136" y="432475"/>
                  <a:pt x="4596444" y="432674"/>
                  <a:pt x="4607175" y="429096"/>
                </a:cubicBezTo>
                <a:cubicBezTo>
                  <a:pt x="4575238" y="432674"/>
                  <a:pt x="4543300" y="436054"/>
                  <a:pt x="4511107" y="439632"/>
                </a:cubicBezTo>
                <a:cubicBezTo>
                  <a:pt x="4550454" y="425319"/>
                  <a:pt x="4589290" y="418162"/>
                  <a:pt x="4632214" y="411204"/>
                </a:cubicBezTo>
                <a:cubicBezTo>
                  <a:pt x="4557353" y="411204"/>
                  <a:pt x="4479170" y="418361"/>
                  <a:pt x="4400731" y="432674"/>
                </a:cubicBezTo>
                <a:cubicBezTo>
                  <a:pt x="4447232" y="418361"/>
                  <a:pt x="4497055" y="400470"/>
                  <a:pt x="4543300" y="389735"/>
                </a:cubicBezTo>
                <a:cubicBezTo>
                  <a:pt x="4543300" y="389735"/>
                  <a:pt x="4543300" y="389735"/>
                  <a:pt x="4539723" y="389735"/>
                </a:cubicBezTo>
                <a:cubicBezTo>
                  <a:pt x="4532569" y="389735"/>
                  <a:pt x="4521838" y="393313"/>
                  <a:pt x="4514684" y="393313"/>
                </a:cubicBezTo>
                <a:cubicBezTo>
                  <a:pt x="4507786" y="396891"/>
                  <a:pt x="4500376" y="397090"/>
                  <a:pt x="4496799" y="397090"/>
                </a:cubicBezTo>
                <a:cubicBezTo>
                  <a:pt x="4404308" y="414783"/>
                  <a:pt x="4233634" y="489529"/>
                  <a:pt x="4133734" y="471637"/>
                </a:cubicBezTo>
                <a:cubicBezTo>
                  <a:pt x="4158773" y="475216"/>
                  <a:pt x="4190710" y="478794"/>
                  <a:pt x="4222648" y="475216"/>
                </a:cubicBezTo>
                <a:cubicBezTo>
                  <a:pt x="4204763" y="482372"/>
                  <a:pt x="4190710" y="486149"/>
                  <a:pt x="4169248" y="489727"/>
                </a:cubicBezTo>
                <a:cubicBezTo>
                  <a:pt x="4176402" y="496884"/>
                  <a:pt x="4194287" y="503842"/>
                  <a:pt x="4205018" y="507420"/>
                </a:cubicBezTo>
                <a:cubicBezTo>
                  <a:pt x="4158773" y="521733"/>
                  <a:pt x="4123258" y="543004"/>
                  <a:pt x="4105373" y="571630"/>
                </a:cubicBezTo>
                <a:cubicBezTo>
                  <a:pt x="4144465" y="585744"/>
                  <a:pt x="4208595" y="578587"/>
                  <a:pt x="4258418" y="578587"/>
                </a:cubicBezTo>
                <a:cubicBezTo>
                  <a:pt x="4169248" y="610593"/>
                  <a:pt x="4059128" y="678182"/>
                  <a:pt x="3969958" y="720922"/>
                </a:cubicBezTo>
                <a:cubicBezTo>
                  <a:pt x="4173081" y="692495"/>
                  <a:pt x="4621483" y="617749"/>
                  <a:pt x="4781682" y="568051"/>
                </a:cubicBezTo>
                <a:cubicBezTo>
                  <a:pt x="4785259" y="564473"/>
                  <a:pt x="4795990" y="564473"/>
                  <a:pt x="4799567" y="564473"/>
                </a:cubicBezTo>
                <a:cubicBezTo>
                  <a:pt x="4810042" y="564473"/>
                  <a:pt x="4824606" y="564473"/>
                  <a:pt x="4838658" y="564473"/>
                </a:cubicBezTo>
                <a:cubicBezTo>
                  <a:pt x="4842235" y="564473"/>
                  <a:pt x="4842491" y="567853"/>
                  <a:pt x="4842491" y="574810"/>
                </a:cubicBezTo>
                <a:cubicBezTo>
                  <a:pt x="4842491" y="578389"/>
                  <a:pt x="4845812" y="582166"/>
                  <a:pt x="4845812" y="582166"/>
                </a:cubicBezTo>
                <a:cubicBezTo>
                  <a:pt x="4845812" y="592702"/>
                  <a:pt x="4845812" y="596479"/>
                  <a:pt x="4838658" y="600057"/>
                </a:cubicBezTo>
                <a:cubicBezTo>
                  <a:pt x="4828183" y="610792"/>
                  <a:pt x="4813619" y="621129"/>
                  <a:pt x="4799567" y="631864"/>
                </a:cubicBezTo>
                <a:cubicBezTo>
                  <a:pt x="4795990" y="635442"/>
                  <a:pt x="4799567" y="639020"/>
                  <a:pt x="4803144" y="639020"/>
                </a:cubicBezTo>
                <a:cubicBezTo>
                  <a:pt x="4810298" y="642598"/>
                  <a:pt x="4820773" y="646375"/>
                  <a:pt x="4831504" y="653532"/>
                </a:cubicBezTo>
                <a:cubicBezTo>
                  <a:pt x="4835081" y="649954"/>
                  <a:pt x="4842235" y="635442"/>
                  <a:pt x="4845812" y="635442"/>
                </a:cubicBezTo>
                <a:cubicBezTo>
                  <a:pt x="4845812" y="639020"/>
                  <a:pt x="4845812" y="642797"/>
                  <a:pt x="4845812" y="646177"/>
                </a:cubicBezTo>
                <a:cubicBezTo>
                  <a:pt x="4842235" y="649755"/>
                  <a:pt x="4842235" y="657110"/>
                  <a:pt x="4845812" y="657110"/>
                </a:cubicBezTo>
                <a:cubicBezTo>
                  <a:pt x="4845812" y="660689"/>
                  <a:pt x="4845812" y="660291"/>
                  <a:pt x="4845812" y="660291"/>
                </a:cubicBezTo>
                <a:cubicBezTo>
                  <a:pt x="4849134" y="660291"/>
                  <a:pt x="4849134" y="664068"/>
                  <a:pt x="4845812" y="667646"/>
                </a:cubicBezTo>
                <a:cubicBezTo>
                  <a:pt x="4831504" y="685339"/>
                  <a:pt x="4817452" y="703230"/>
                  <a:pt x="4803144" y="720922"/>
                </a:cubicBezTo>
                <a:cubicBezTo>
                  <a:pt x="4799567" y="720922"/>
                  <a:pt x="4795990" y="720922"/>
                  <a:pt x="4795990" y="717344"/>
                </a:cubicBezTo>
                <a:cubicBezTo>
                  <a:pt x="4799567" y="713766"/>
                  <a:pt x="4799567" y="706808"/>
                  <a:pt x="4799567" y="699652"/>
                </a:cubicBezTo>
                <a:cubicBezTo>
                  <a:pt x="4803144" y="696073"/>
                  <a:pt x="4799567" y="696073"/>
                  <a:pt x="4795990" y="696073"/>
                </a:cubicBezTo>
                <a:cubicBezTo>
                  <a:pt x="4785259" y="706808"/>
                  <a:pt x="4774528" y="717543"/>
                  <a:pt x="4763797" y="728079"/>
                </a:cubicBezTo>
                <a:cubicBezTo>
                  <a:pt x="4760220" y="735235"/>
                  <a:pt x="4756898" y="742392"/>
                  <a:pt x="4753321" y="749549"/>
                </a:cubicBezTo>
                <a:cubicBezTo>
                  <a:pt x="4746167" y="760084"/>
                  <a:pt x="4739013" y="767241"/>
                  <a:pt x="4728282" y="777976"/>
                </a:cubicBezTo>
                <a:cubicBezTo>
                  <a:pt x="4728282" y="785132"/>
                  <a:pt x="4728538" y="792289"/>
                  <a:pt x="4731859" y="792289"/>
                </a:cubicBezTo>
                <a:cubicBezTo>
                  <a:pt x="4735436" y="795867"/>
                  <a:pt x="4739013" y="799246"/>
                  <a:pt x="4739013" y="802825"/>
                </a:cubicBezTo>
                <a:cubicBezTo>
                  <a:pt x="4742335" y="806403"/>
                  <a:pt x="4742335" y="810180"/>
                  <a:pt x="4739013" y="813560"/>
                </a:cubicBezTo>
                <a:cubicBezTo>
                  <a:pt x="4731859" y="827873"/>
                  <a:pt x="4724705" y="838607"/>
                  <a:pt x="4717551" y="852920"/>
                </a:cubicBezTo>
                <a:cubicBezTo>
                  <a:pt x="4731859" y="849342"/>
                  <a:pt x="4742590" y="845764"/>
                  <a:pt x="4753321" y="842186"/>
                </a:cubicBezTo>
                <a:cubicBezTo>
                  <a:pt x="4753321" y="845764"/>
                  <a:pt x="4753321" y="852920"/>
                  <a:pt x="4753321" y="856499"/>
                </a:cubicBezTo>
                <a:cubicBezTo>
                  <a:pt x="4749744" y="860077"/>
                  <a:pt x="4749744" y="867035"/>
                  <a:pt x="4753321" y="867035"/>
                </a:cubicBezTo>
                <a:cubicBezTo>
                  <a:pt x="4756898" y="874191"/>
                  <a:pt x="4760220" y="863456"/>
                  <a:pt x="4763797" y="863456"/>
                </a:cubicBezTo>
                <a:cubicBezTo>
                  <a:pt x="4767374" y="863456"/>
                  <a:pt x="4767374" y="863456"/>
                  <a:pt x="4770951" y="867035"/>
                </a:cubicBezTo>
                <a:cubicBezTo>
                  <a:pt x="4543045" y="941780"/>
                  <a:pt x="4279880" y="970406"/>
                  <a:pt x="3998574" y="1034417"/>
                </a:cubicBezTo>
                <a:cubicBezTo>
                  <a:pt x="3702961" y="1098627"/>
                  <a:pt x="3375155" y="1180529"/>
                  <a:pt x="3047604" y="1305172"/>
                </a:cubicBezTo>
                <a:cubicBezTo>
                  <a:pt x="3040450" y="1305172"/>
                  <a:pt x="3040705" y="1308949"/>
                  <a:pt x="3040705" y="1308949"/>
                </a:cubicBezTo>
                <a:cubicBezTo>
                  <a:pt x="3044282" y="1308949"/>
                  <a:pt x="3051436" y="1308750"/>
                  <a:pt x="3054758" y="1305172"/>
                </a:cubicBezTo>
                <a:cubicBezTo>
                  <a:pt x="3378987" y="1187686"/>
                  <a:pt x="3702961" y="1102205"/>
                  <a:pt x="3998574" y="1045152"/>
                </a:cubicBezTo>
                <a:cubicBezTo>
                  <a:pt x="4222903" y="998834"/>
                  <a:pt x="4415039" y="966828"/>
                  <a:pt x="4607175" y="924088"/>
                </a:cubicBezTo>
                <a:cubicBezTo>
                  <a:pt x="4667729" y="909775"/>
                  <a:pt x="4724705" y="895661"/>
                  <a:pt x="4774528" y="877769"/>
                </a:cubicBezTo>
                <a:cubicBezTo>
                  <a:pt x="4774528" y="884926"/>
                  <a:pt x="4781937" y="885125"/>
                  <a:pt x="4785259" y="885125"/>
                </a:cubicBezTo>
                <a:cubicBezTo>
                  <a:pt x="4810298" y="881546"/>
                  <a:pt x="4835081" y="877769"/>
                  <a:pt x="4860120" y="874191"/>
                </a:cubicBezTo>
                <a:cubicBezTo>
                  <a:pt x="4863697" y="874191"/>
                  <a:pt x="4863697" y="877769"/>
                  <a:pt x="4860120" y="877769"/>
                </a:cubicBezTo>
                <a:cubicBezTo>
                  <a:pt x="4842235" y="888504"/>
                  <a:pt x="4828183" y="899239"/>
                  <a:pt x="4813875" y="906395"/>
                </a:cubicBezTo>
                <a:cubicBezTo>
                  <a:pt x="4810298" y="909974"/>
                  <a:pt x="4810298" y="913353"/>
                  <a:pt x="4810298" y="916931"/>
                </a:cubicBezTo>
                <a:cubicBezTo>
                  <a:pt x="4813875" y="916931"/>
                  <a:pt x="4817196" y="920510"/>
                  <a:pt x="4820773" y="924088"/>
                </a:cubicBezTo>
                <a:cubicBezTo>
                  <a:pt x="4824350" y="924088"/>
                  <a:pt x="4824350" y="931244"/>
                  <a:pt x="4824350" y="931244"/>
                </a:cubicBezTo>
                <a:cubicBezTo>
                  <a:pt x="4824350" y="931244"/>
                  <a:pt x="4827927" y="931244"/>
                  <a:pt x="4831504" y="931244"/>
                </a:cubicBezTo>
                <a:cubicBezTo>
                  <a:pt x="4852966" y="927666"/>
                  <a:pt x="4878005" y="924088"/>
                  <a:pt x="4899467" y="920510"/>
                </a:cubicBezTo>
                <a:cubicBezTo>
                  <a:pt x="4903044" y="920510"/>
                  <a:pt x="4903044" y="924088"/>
                  <a:pt x="4899467" y="924088"/>
                </a:cubicBezTo>
                <a:cubicBezTo>
                  <a:pt x="4895890" y="927666"/>
                  <a:pt x="4888481" y="934823"/>
                  <a:pt x="4884904" y="938401"/>
                </a:cubicBezTo>
                <a:cubicBezTo>
                  <a:pt x="4820773" y="963449"/>
                  <a:pt x="4749744" y="988099"/>
                  <a:pt x="4674883" y="1009568"/>
                </a:cubicBezTo>
                <a:cubicBezTo>
                  <a:pt x="4457708" y="1077158"/>
                  <a:pt x="4247431" y="1109362"/>
                  <a:pt x="4001896" y="1166415"/>
                </a:cubicBezTo>
                <a:cubicBezTo>
                  <a:pt x="3895097" y="1191264"/>
                  <a:pt x="3784976" y="1219890"/>
                  <a:pt x="3671023" y="1251896"/>
                </a:cubicBezTo>
                <a:cubicBezTo>
                  <a:pt x="3596162" y="1266209"/>
                  <a:pt x="3517723" y="1283901"/>
                  <a:pt x="3435708" y="1305172"/>
                </a:cubicBezTo>
                <a:cubicBezTo>
                  <a:pt x="3539185" y="1273166"/>
                  <a:pt x="3638830" y="1248317"/>
                  <a:pt x="3731321" y="1219691"/>
                </a:cubicBezTo>
                <a:cubicBezTo>
                  <a:pt x="3944919" y="1162837"/>
                  <a:pt x="4137311" y="1109163"/>
                  <a:pt x="4318971" y="1066423"/>
                </a:cubicBezTo>
                <a:cubicBezTo>
                  <a:pt x="4350909" y="1059465"/>
                  <a:pt x="4372371" y="1048730"/>
                  <a:pt x="4372371" y="1037996"/>
                </a:cubicBezTo>
                <a:cubicBezTo>
                  <a:pt x="4372371" y="1030839"/>
                  <a:pt x="4350909" y="1027261"/>
                  <a:pt x="4322548" y="1034417"/>
                </a:cubicBezTo>
                <a:cubicBezTo>
                  <a:pt x="4133734" y="1070001"/>
                  <a:pt x="3938021" y="1119898"/>
                  <a:pt x="3720846" y="1180529"/>
                </a:cubicBezTo>
                <a:cubicBezTo>
                  <a:pt x="3428810" y="1262432"/>
                  <a:pt x="3108413" y="1344334"/>
                  <a:pt x="2762977" y="1444128"/>
                </a:cubicBezTo>
                <a:cubicBezTo>
                  <a:pt x="2378449" y="1551078"/>
                  <a:pt x="1961729" y="1686455"/>
                  <a:pt x="1523802" y="1878687"/>
                </a:cubicBezTo>
                <a:cubicBezTo>
                  <a:pt x="1499018" y="1885843"/>
                  <a:pt x="1484710" y="1896578"/>
                  <a:pt x="1488032" y="1900156"/>
                </a:cubicBezTo>
                <a:cubicBezTo>
                  <a:pt x="1491609" y="1903536"/>
                  <a:pt x="1516903" y="1899957"/>
                  <a:pt x="1534533" y="1892801"/>
                </a:cubicBezTo>
                <a:cubicBezTo>
                  <a:pt x="1530956" y="1892801"/>
                  <a:pt x="1527379" y="1892801"/>
                  <a:pt x="1523802" y="1892801"/>
                </a:cubicBezTo>
                <a:cubicBezTo>
                  <a:pt x="1769592" y="1814477"/>
                  <a:pt x="2011551" y="1728996"/>
                  <a:pt x="2235880" y="1654052"/>
                </a:cubicBezTo>
                <a:cubicBezTo>
                  <a:pt x="2317896" y="1643516"/>
                  <a:pt x="2399656" y="1625823"/>
                  <a:pt x="2485248" y="1607932"/>
                </a:cubicBezTo>
                <a:cubicBezTo>
                  <a:pt x="2406810" y="1632781"/>
                  <a:pt x="2321473" y="1657630"/>
                  <a:pt x="2235880" y="1686256"/>
                </a:cubicBezTo>
                <a:cubicBezTo>
                  <a:pt x="1983191" y="1775315"/>
                  <a:pt x="1751707" y="1878488"/>
                  <a:pt x="1506172" y="1995974"/>
                </a:cubicBezTo>
                <a:cubicBezTo>
                  <a:pt x="1502595" y="2003130"/>
                  <a:pt x="1506172" y="2003329"/>
                  <a:pt x="1509749" y="2006907"/>
                </a:cubicBezTo>
                <a:cubicBezTo>
                  <a:pt x="1499018" y="2010486"/>
                  <a:pt x="1499018" y="2014064"/>
                  <a:pt x="1509749" y="2014064"/>
                </a:cubicBezTo>
                <a:cubicBezTo>
                  <a:pt x="1520480" y="2014064"/>
                  <a:pt x="1534788" y="2006907"/>
                  <a:pt x="1541942" y="2003329"/>
                </a:cubicBezTo>
                <a:cubicBezTo>
                  <a:pt x="2193467" y="1743309"/>
                  <a:pt x="2777285" y="1565192"/>
                  <a:pt x="3282919" y="1408544"/>
                </a:cubicBezTo>
                <a:cubicBezTo>
                  <a:pt x="3282919" y="1408544"/>
                  <a:pt x="3286241" y="1408345"/>
                  <a:pt x="3289818" y="1404767"/>
                </a:cubicBezTo>
                <a:cubicBezTo>
                  <a:pt x="3382309" y="1379918"/>
                  <a:pt x="3475055" y="1355069"/>
                  <a:pt x="3560647" y="1333798"/>
                </a:cubicBezTo>
                <a:cubicBezTo>
                  <a:pt x="3574955" y="1330220"/>
                  <a:pt x="3592329" y="1322864"/>
                  <a:pt x="3592329" y="1319286"/>
                </a:cubicBezTo>
                <a:cubicBezTo>
                  <a:pt x="3592329" y="1315907"/>
                  <a:pt x="3585431" y="1315708"/>
                  <a:pt x="3585431" y="1315708"/>
                </a:cubicBezTo>
                <a:cubicBezTo>
                  <a:pt x="3621201" y="1305172"/>
                  <a:pt x="3656715" y="1291058"/>
                  <a:pt x="3688653" y="1280323"/>
                </a:cubicBezTo>
                <a:cubicBezTo>
                  <a:pt x="3702961" y="1276745"/>
                  <a:pt x="3713692" y="1269588"/>
                  <a:pt x="3720846" y="1266010"/>
                </a:cubicBezTo>
                <a:cubicBezTo>
                  <a:pt x="3791875" y="1251697"/>
                  <a:pt x="3856005" y="1240962"/>
                  <a:pt x="3919880" y="1230227"/>
                </a:cubicBezTo>
                <a:cubicBezTo>
                  <a:pt x="3902251" y="1237384"/>
                  <a:pt x="3877467" y="1244739"/>
                  <a:pt x="3856005" y="1248317"/>
                </a:cubicBezTo>
                <a:cubicBezTo>
                  <a:pt x="3467901" y="1358647"/>
                  <a:pt x="3040450" y="1511717"/>
                  <a:pt x="2638293" y="1696991"/>
                </a:cubicBezTo>
                <a:cubicBezTo>
                  <a:pt x="2631139" y="1700569"/>
                  <a:pt x="2631139" y="1704147"/>
                  <a:pt x="2634716" y="1704147"/>
                </a:cubicBezTo>
                <a:cubicBezTo>
                  <a:pt x="2641870" y="1704147"/>
                  <a:pt x="2649024" y="1704147"/>
                  <a:pt x="2656178" y="1700569"/>
                </a:cubicBezTo>
                <a:cubicBezTo>
                  <a:pt x="3047859" y="1536765"/>
                  <a:pt x="3424977" y="1404966"/>
                  <a:pt x="3781144" y="1305172"/>
                </a:cubicBezTo>
                <a:cubicBezTo>
                  <a:pt x="3909405" y="1291058"/>
                  <a:pt x="4062449" y="1248317"/>
                  <a:pt x="4194032" y="1216113"/>
                </a:cubicBezTo>
                <a:cubicBezTo>
                  <a:pt x="4208340" y="1212535"/>
                  <a:pt x="4219071" y="1205378"/>
                  <a:pt x="4222648" y="1201800"/>
                </a:cubicBezTo>
                <a:cubicBezTo>
                  <a:pt x="4222648" y="1198222"/>
                  <a:pt x="4211917" y="1194842"/>
                  <a:pt x="4197864" y="1198421"/>
                </a:cubicBezTo>
                <a:cubicBezTo>
                  <a:pt x="4147786" y="1209155"/>
                  <a:pt x="4101796" y="1219691"/>
                  <a:pt x="4051974" y="1230227"/>
                </a:cubicBezTo>
                <a:cubicBezTo>
                  <a:pt x="4112527" y="1216113"/>
                  <a:pt x="4172825" y="1201999"/>
                  <a:pt x="4233379" y="1187686"/>
                </a:cubicBezTo>
                <a:cubicBezTo>
                  <a:pt x="4265572" y="1184108"/>
                  <a:pt x="4297509" y="1180529"/>
                  <a:pt x="4329447" y="1176951"/>
                </a:cubicBezTo>
                <a:cubicBezTo>
                  <a:pt x="4340178" y="1176951"/>
                  <a:pt x="4354486" y="1173572"/>
                  <a:pt x="4358063" y="1166415"/>
                </a:cubicBezTo>
                <a:cubicBezTo>
                  <a:pt x="4361384" y="1162837"/>
                  <a:pt x="4361640" y="1162837"/>
                  <a:pt x="4361640" y="1162837"/>
                </a:cubicBezTo>
                <a:cubicBezTo>
                  <a:pt x="4550199" y="1120097"/>
                  <a:pt x="4724705" y="1084314"/>
                  <a:pt x="4884904" y="1041574"/>
                </a:cubicBezTo>
                <a:cubicBezTo>
                  <a:pt x="4892058" y="1045152"/>
                  <a:pt x="4899212" y="1052507"/>
                  <a:pt x="4909943" y="1056086"/>
                </a:cubicBezTo>
                <a:cubicBezTo>
                  <a:pt x="4913520" y="1056086"/>
                  <a:pt x="4913520" y="1055688"/>
                  <a:pt x="4909943" y="1059266"/>
                </a:cubicBezTo>
                <a:cubicBezTo>
                  <a:pt x="4884904" y="1077158"/>
                  <a:pt x="4863697" y="1091669"/>
                  <a:pt x="4838658" y="1109362"/>
                </a:cubicBezTo>
                <a:cubicBezTo>
                  <a:pt x="4838658" y="1112940"/>
                  <a:pt x="4838914" y="1119898"/>
                  <a:pt x="4842491" y="1119898"/>
                </a:cubicBezTo>
                <a:cubicBezTo>
                  <a:pt x="4842491" y="1123476"/>
                  <a:pt x="4845812" y="1123476"/>
                  <a:pt x="4845812" y="1123476"/>
                </a:cubicBezTo>
                <a:cubicBezTo>
                  <a:pt x="4849134" y="1127054"/>
                  <a:pt x="4845812" y="1130633"/>
                  <a:pt x="4845812" y="1130633"/>
                </a:cubicBezTo>
                <a:cubicBezTo>
                  <a:pt x="4838658" y="1141367"/>
                  <a:pt x="4835081" y="1148524"/>
                  <a:pt x="4831504" y="1159259"/>
                </a:cubicBezTo>
                <a:cubicBezTo>
                  <a:pt x="4827927" y="1162837"/>
                  <a:pt x="4827927" y="1162837"/>
                  <a:pt x="4831504" y="1162837"/>
                </a:cubicBezTo>
                <a:cubicBezTo>
                  <a:pt x="4842235" y="1159259"/>
                  <a:pt x="4852966" y="1159259"/>
                  <a:pt x="4863697" y="1159259"/>
                </a:cubicBezTo>
                <a:cubicBezTo>
                  <a:pt x="4867274" y="1152102"/>
                  <a:pt x="4874173" y="1151903"/>
                  <a:pt x="4877750" y="1151903"/>
                </a:cubicBezTo>
                <a:cubicBezTo>
                  <a:pt x="4877750" y="1169795"/>
                  <a:pt x="4881327" y="1180728"/>
                  <a:pt x="4884904" y="1194842"/>
                </a:cubicBezTo>
                <a:cubicBezTo>
                  <a:pt x="4888481" y="1194842"/>
                  <a:pt x="4892313" y="1198222"/>
                  <a:pt x="4895635" y="1201800"/>
                </a:cubicBezTo>
                <a:cubicBezTo>
                  <a:pt x="4902789" y="1208957"/>
                  <a:pt x="4913520" y="1216312"/>
                  <a:pt x="4924251" y="1223468"/>
                </a:cubicBezTo>
                <a:cubicBezTo>
                  <a:pt x="4924251" y="1223468"/>
                  <a:pt x="4924251" y="1223468"/>
                  <a:pt x="4920674" y="1223468"/>
                </a:cubicBezTo>
                <a:cubicBezTo>
                  <a:pt x="4906366" y="1237583"/>
                  <a:pt x="4888736" y="1255275"/>
                  <a:pt x="4870851" y="1269588"/>
                </a:cubicBezTo>
                <a:cubicBezTo>
                  <a:pt x="4867274" y="1266010"/>
                  <a:pt x="4863697" y="1269588"/>
                  <a:pt x="4860120" y="1273166"/>
                </a:cubicBezTo>
                <a:cubicBezTo>
                  <a:pt x="4831504" y="1308750"/>
                  <a:pt x="4806721" y="1340756"/>
                  <a:pt x="4781682" y="1372761"/>
                </a:cubicBezTo>
                <a:cubicBezTo>
                  <a:pt x="4774783" y="1376339"/>
                  <a:pt x="4774783" y="1379918"/>
                  <a:pt x="4781682" y="1379918"/>
                </a:cubicBezTo>
                <a:cubicBezTo>
                  <a:pt x="4785259" y="1379918"/>
                  <a:pt x="4788836" y="1379918"/>
                  <a:pt x="4795990" y="1379918"/>
                </a:cubicBezTo>
                <a:cubicBezTo>
                  <a:pt x="4795990" y="1383496"/>
                  <a:pt x="4795734" y="1383496"/>
                  <a:pt x="4792413" y="1383496"/>
                </a:cubicBezTo>
                <a:cubicBezTo>
                  <a:pt x="4788836" y="1387074"/>
                  <a:pt x="4785259" y="1387273"/>
                  <a:pt x="4785259" y="1390652"/>
                </a:cubicBezTo>
                <a:cubicBezTo>
                  <a:pt x="4781937" y="1394231"/>
                  <a:pt x="4781937" y="1397610"/>
                  <a:pt x="4785259" y="1397610"/>
                </a:cubicBezTo>
                <a:cubicBezTo>
                  <a:pt x="4788836" y="1397610"/>
                  <a:pt x="4792413" y="1397610"/>
                  <a:pt x="4795990" y="1397610"/>
                </a:cubicBezTo>
                <a:cubicBezTo>
                  <a:pt x="4799567" y="1397610"/>
                  <a:pt x="4803144" y="1397610"/>
                  <a:pt x="4806721" y="1397610"/>
                </a:cubicBezTo>
                <a:cubicBezTo>
                  <a:pt x="4831504" y="1394032"/>
                  <a:pt x="4860120" y="1390652"/>
                  <a:pt x="4884904" y="1383496"/>
                </a:cubicBezTo>
                <a:cubicBezTo>
                  <a:pt x="4888481" y="1383496"/>
                  <a:pt x="4892058" y="1387273"/>
                  <a:pt x="4888481" y="1390652"/>
                </a:cubicBezTo>
                <a:cubicBezTo>
                  <a:pt x="4888481" y="1394231"/>
                  <a:pt x="4888481" y="1397610"/>
                  <a:pt x="4888481" y="1397610"/>
                </a:cubicBezTo>
                <a:cubicBezTo>
                  <a:pt x="4884904" y="1401188"/>
                  <a:pt x="4881327" y="1404767"/>
                  <a:pt x="4877750" y="1404767"/>
                </a:cubicBezTo>
                <a:cubicBezTo>
                  <a:pt x="4831504" y="1426236"/>
                  <a:pt x="4788836" y="1451284"/>
                  <a:pt x="4739013" y="1472555"/>
                </a:cubicBezTo>
                <a:cubicBezTo>
                  <a:pt x="4735436" y="1476133"/>
                  <a:pt x="4731859" y="1479512"/>
                  <a:pt x="4724705" y="1483091"/>
                </a:cubicBezTo>
                <a:cubicBezTo>
                  <a:pt x="4617906" y="1550879"/>
                  <a:pt x="4507530" y="1629402"/>
                  <a:pt x="4393577" y="1704147"/>
                </a:cubicBezTo>
                <a:cubicBezTo>
                  <a:pt x="4390000" y="1704147"/>
                  <a:pt x="4383102" y="1707527"/>
                  <a:pt x="4375948" y="1711105"/>
                </a:cubicBezTo>
                <a:cubicBezTo>
                  <a:pt x="4336856" y="1732575"/>
                  <a:pt x="4287034" y="1750267"/>
                  <a:pt x="4244110" y="1771737"/>
                </a:cubicBezTo>
                <a:cubicBezTo>
                  <a:pt x="4240788" y="1775315"/>
                  <a:pt x="4233379" y="1775315"/>
                  <a:pt x="4229802" y="1778893"/>
                </a:cubicBezTo>
                <a:cubicBezTo>
                  <a:pt x="4205018" y="1796784"/>
                  <a:pt x="4179979" y="1818055"/>
                  <a:pt x="4158773" y="1835946"/>
                </a:cubicBezTo>
                <a:cubicBezTo>
                  <a:pt x="4151619" y="1835946"/>
                  <a:pt x="4151619" y="1839525"/>
                  <a:pt x="4158773" y="1839525"/>
                </a:cubicBezTo>
                <a:cubicBezTo>
                  <a:pt x="4165927" y="1835946"/>
                  <a:pt x="4176658" y="1835946"/>
                  <a:pt x="4187133" y="1835946"/>
                </a:cubicBezTo>
                <a:cubicBezTo>
                  <a:pt x="4162350" y="1843103"/>
                  <a:pt x="4140888" y="1853639"/>
                  <a:pt x="4119426" y="1867952"/>
                </a:cubicBezTo>
                <a:cubicBezTo>
                  <a:pt x="4112272" y="1867952"/>
                  <a:pt x="4108695" y="1871530"/>
                  <a:pt x="4108695" y="1875108"/>
                </a:cubicBezTo>
                <a:cubicBezTo>
                  <a:pt x="4105118" y="1878687"/>
                  <a:pt x="4108695" y="1882066"/>
                  <a:pt x="4112272" y="1882066"/>
                </a:cubicBezTo>
                <a:cubicBezTo>
                  <a:pt x="4137311" y="1878488"/>
                  <a:pt x="4158773" y="1875108"/>
                  <a:pt x="4187133" y="1871530"/>
                </a:cubicBezTo>
                <a:cubicBezTo>
                  <a:pt x="4190710" y="1871530"/>
                  <a:pt x="4201441" y="1871530"/>
                  <a:pt x="4205018" y="1867952"/>
                </a:cubicBezTo>
                <a:cubicBezTo>
                  <a:pt x="4393577" y="1818055"/>
                  <a:pt x="4575238" y="1775514"/>
                  <a:pt x="4742590" y="1732773"/>
                </a:cubicBezTo>
                <a:cubicBezTo>
                  <a:pt x="4746167" y="1732773"/>
                  <a:pt x="4753321" y="1729195"/>
                  <a:pt x="4756898" y="1729195"/>
                </a:cubicBezTo>
                <a:cubicBezTo>
                  <a:pt x="4849389" y="1700569"/>
                  <a:pt x="4938303" y="1679100"/>
                  <a:pt x="5020319" y="1657630"/>
                </a:cubicBezTo>
                <a:cubicBezTo>
                  <a:pt x="5023896" y="1654251"/>
                  <a:pt x="5031050" y="1654052"/>
                  <a:pt x="5031050" y="1654052"/>
                </a:cubicBezTo>
                <a:cubicBezTo>
                  <a:pt x="5102334" y="1636359"/>
                  <a:pt x="5169786" y="1622046"/>
                  <a:pt x="5233917" y="1604354"/>
                </a:cubicBezTo>
                <a:cubicBezTo>
                  <a:pt x="5237494" y="1604354"/>
                  <a:pt x="5237494" y="1604354"/>
                  <a:pt x="5233917" y="1607932"/>
                </a:cubicBezTo>
                <a:cubicBezTo>
                  <a:pt x="5233917" y="1611510"/>
                  <a:pt x="5230340" y="1615089"/>
                  <a:pt x="5233917" y="1618667"/>
                </a:cubicBezTo>
                <a:cubicBezTo>
                  <a:pt x="5237494" y="1622245"/>
                  <a:pt x="5237494" y="1622245"/>
                  <a:pt x="5237494" y="1622245"/>
                </a:cubicBezTo>
                <a:cubicBezTo>
                  <a:pt x="5241071" y="1625823"/>
                  <a:pt x="5241071" y="1629203"/>
                  <a:pt x="5237494" y="1632781"/>
                </a:cubicBezTo>
                <a:cubicBezTo>
                  <a:pt x="5226763" y="1639938"/>
                  <a:pt x="5216032" y="1643715"/>
                  <a:pt x="5205301" y="1650871"/>
                </a:cubicBezTo>
                <a:cubicBezTo>
                  <a:pt x="5205301" y="1654449"/>
                  <a:pt x="5205301" y="1657630"/>
                  <a:pt x="5208878" y="1657630"/>
                </a:cubicBezTo>
                <a:cubicBezTo>
                  <a:pt x="5269431" y="1647094"/>
                  <a:pt x="5322831" y="1636359"/>
                  <a:pt x="5379807" y="1629203"/>
                </a:cubicBezTo>
                <a:cubicBezTo>
                  <a:pt x="5355024" y="1643516"/>
                  <a:pt x="5333562" y="1657829"/>
                  <a:pt x="5312100" y="1672142"/>
                </a:cubicBezTo>
                <a:cubicBezTo>
                  <a:pt x="5351191" y="1679298"/>
                  <a:pt x="5380063" y="1696991"/>
                  <a:pt x="5390794" y="1746888"/>
                </a:cubicBezTo>
                <a:cubicBezTo>
                  <a:pt x="5383640" y="1761002"/>
                  <a:pt x="5386961" y="1768158"/>
                  <a:pt x="5394115" y="1775315"/>
                </a:cubicBezTo>
                <a:cubicBezTo>
                  <a:pt x="5390538" y="1782471"/>
                  <a:pt x="5383384" y="1789628"/>
                  <a:pt x="5376230" y="1789628"/>
                </a:cubicBezTo>
                <a:cubicBezTo>
                  <a:pt x="5379807" y="1789628"/>
                  <a:pt x="5379807" y="1789628"/>
                  <a:pt x="5379807" y="1789628"/>
                </a:cubicBezTo>
                <a:cubicBezTo>
                  <a:pt x="5386961" y="1796784"/>
                  <a:pt x="5394115" y="1800363"/>
                  <a:pt x="5401269" y="1807320"/>
                </a:cubicBezTo>
                <a:cubicBezTo>
                  <a:pt x="5404846" y="1803742"/>
                  <a:pt x="5408423" y="1807320"/>
                  <a:pt x="5408423" y="1807320"/>
                </a:cubicBezTo>
                <a:cubicBezTo>
                  <a:pt x="5412000" y="1810899"/>
                  <a:pt x="5412000" y="1814676"/>
                  <a:pt x="5412000" y="1814676"/>
                </a:cubicBezTo>
                <a:cubicBezTo>
                  <a:pt x="5415577" y="1818055"/>
                  <a:pt x="5412000" y="1818254"/>
                  <a:pt x="5412000" y="1821832"/>
                </a:cubicBezTo>
                <a:cubicBezTo>
                  <a:pt x="5191248" y="1893000"/>
                  <a:pt x="4949290" y="1963968"/>
                  <a:pt x="4678460" y="2049449"/>
                </a:cubicBezTo>
                <a:cubicBezTo>
                  <a:pt x="4678460" y="2049449"/>
                  <a:pt x="4671306" y="2049449"/>
                  <a:pt x="4667729" y="2049449"/>
                </a:cubicBezTo>
                <a:cubicBezTo>
                  <a:pt x="4656998" y="2053027"/>
                  <a:pt x="4646267" y="2053027"/>
                  <a:pt x="4635791" y="2056605"/>
                </a:cubicBezTo>
                <a:cubicBezTo>
                  <a:pt x="4632214" y="2056605"/>
                  <a:pt x="4632214" y="2053027"/>
                  <a:pt x="4635791" y="2053027"/>
                </a:cubicBezTo>
                <a:cubicBezTo>
                  <a:pt x="4639368" y="2049449"/>
                  <a:pt x="4639368" y="2049449"/>
                  <a:pt x="4639368" y="2049449"/>
                </a:cubicBezTo>
                <a:cubicBezTo>
                  <a:pt x="4642945" y="2045871"/>
                  <a:pt x="4642945" y="2046069"/>
                  <a:pt x="4639368" y="2042491"/>
                </a:cubicBezTo>
                <a:cubicBezTo>
                  <a:pt x="4635791" y="2042491"/>
                  <a:pt x="4635791" y="2042491"/>
                  <a:pt x="4632214" y="2042491"/>
                </a:cubicBezTo>
                <a:cubicBezTo>
                  <a:pt x="4625060" y="2042491"/>
                  <a:pt x="4625060" y="2042491"/>
                  <a:pt x="4632214" y="2038913"/>
                </a:cubicBezTo>
                <a:cubicBezTo>
                  <a:pt x="4671306" y="2031756"/>
                  <a:pt x="4710397" y="2017642"/>
                  <a:pt x="4749744" y="2006907"/>
                </a:cubicBezTo>
                <a:cubicBezTo>
                  <a:pt x="4753321" y="2006907"/>
                  <a:pt x="4756898" y="2003130"/>
                  <a:pt x="4760475" y="1995974"/>
                </a:cubicBezTo>
                <a:cubicBezTo>
                  <a:pt x="4760475" y="1995974"/>
                  <a:pt x="4760475" y="1992396"/>
                  <a:pt x="4753321" y="1992396"/>
                </a:cubicBezTo>
                <a:cubicBezTo>
                  <a:pt x="4639368" y="2024600"/>
                  <a:pt x="4511363" y="2053027"/>
                  <a:pt x="4379525" y="2081653"/>
                </a:cubicBezTo>
                <a:cubicBezTo>
                  <a:pt x="4436501" y="2060184"/>
                  <a:pt x="4496799" y="2038913"/>
                  <a:pt x="4553776" y="2014064"/>
                </a:cubicBezTo>
                <a:cubicBezTo>
                  <a:pt x="4560930" y="2014064"/>
                  <a:pt x="4568084" y="2017642"/>
                  <a:pt x="4568084" y="2017642"/>
                </a:cubicBezTo>
                <a:cubicBezTo>
                  <a:pt x="4571661" y="2021220"/>
                  <a:pt x="4575238" y="2021220"/>
                  <a:pt x="4575238" y="2017642"/>
                </a:cubicBezTo>
                <a:cubicBezTo>
                  <a:pt x="4575238" y="2014064"/>
                  <a:pt x="4578815" y="2010486"/>
                  <a:pt x="4582392" y="2006907"/>
                </a:cubicBezTo>
                <a:cubicBezTo>
                  <a:pt x="4607175" y="2003329"/>
                  <a:pt x="4635791" y="1992793"/>
                  <a:pt x="4660575" y="1989215"/>
                </a:cubicBezTo>
                <a:cubicBezTo>
                  <a:pt x="4664152" y="1985637"/>
                  <a:pt x="4671306" y="1982058"/>
                  <a:pt x="4674883" y="1982058"/>
                </a:cubicBezTo>
                <a:cubicBezTo>
                  <a:pt x="4692768" y="1974902"/>
                  <a:pt x="4710653" y="1967745"/>
                  <a:pt x="4728282" y="1960589"/>
                </a:cubicBezTo>
                <a:cubicBezTo>
                  <a:pt x="4696345" y="1960589"/>
                  <a:pt x="4664152" y="1963968"/>
                  <a:pt x="4632214" y="1967547"/>
                </a:cubicBezTo>
                <a:cubicBezTo>
                  <a:pt x="4625060" y="1967547"/>
                  <a:pt x="4617906" y="1971125"/>
                  <a:pt x="4614329" y="1974703"/>
                </a:cubicBezTo>
                <a:cubicBezTo>
                  <a:pt x="4603598" y="1974703"/>
                  <a:pt x="4592867" y="1974902"/>
                  <a:pt x="4582392" y="1978281"/>
                </a:cubicBezTo>
                <a:cubicBezTo>
                  <a:pt x="4617906" y="1967745"/>
                  <a:pt x="4656998" y="1960589"/>
                  <a:pt x="4692768" y="1949854"/>
                </a:cubicBezTo>
                <a:cubicBezTo>
                  <a:pt x="4696345" y="1949854"/>
                  <a:pt x="4699922" y="1946276"/>
                  <a:pt x="4699922" y="1942698"/>
                </a:cubicBezTo>
                <a:cubicBezTo>
                  <a:pt x="4703499" y="1942698"/>
                  <a:pt x="4699922" y="1939119"/>
                  <a:pt x="4696345" y="1939119"/>
                </a:cubicBezTo>
                <a:cubicBezTo>
                  <a:pt x="4632214" y="1953234"/>
                  <a:pt x="4560930" y="1964167"/>
                  <a:pt x="4493222" y="1978281"/>
                </a:cubicBezTo>
                <a:cubicBezTo>
                  <a:pt x="4489645" y="1981860"/>
                  <a:pt x="4479170" y="1982058"/>
                  <a:pt x="4475593" y="1982058"/>
                </a:cubicBezTo>
                <a:cubicBezTo>
                  <a:pt x="4479170" y="1978480"/>
                  <a:pt x="4486324" y="1974703"/>
                  <a:pt x="4486324" y="1974703"/>
                </a:cubicBezTo>
                <a:cubicBezTo>
                  <a:pt x="4489901" y="1971125"/>
                  <a:pt x="4486324" y="1967547"/>
                  <a:pt x="4479170" y="1967547"/>
                </a:cubicBezTo>
                <a:cubicBezTo>
                  <a:pt x="4464862" y="1971125"/>
                  <a:pt x="4447232" y="1974703"/>
                  <a:pt x="4429347" y="1974703"/>
                </a:cubicBezTo>
                <a:cubicBezTo>
                  <a:pt x="4425770" y="1978281"/>
                  <a:pt x="4425770" y="1978281"/>
                  <a:pt x="4425770" y="1974703"/>
                </a:cubicBezTo>
                <a:cubicBezTo>
                  <a:pt x="4425770" y="1974703"/>
                  <a:pt x="4422193" y="1978281"/>
                  <a:pt x="4418616" y="1978281"/>
                </a:cubicBezTo>
                <a:cubicBezTo>
                  <a:pt x="4407885" y="1981860"/>
                  <a:pt x="4400731" y="1982058"/>
                  <a:pt x="4390000" y="1985637"/>
                </a:cubicBezTo>
                <a:cubicBezTo>
                  <a:pt x="4386423" y="1985637"/>
                  <a:pt x="4382846" y="1985438"/>
                  <a:pt x="4382846" y="1982058"/>
                </a:cubicBezTo>
                <a:cubicBezTo>
                  <a:pt x="4382846" y="1982058"/>
                  <a:pt x="4382846" y="1978281"/>
                  <a:pt x="4390000" y="1978281"/>
                </a:cubicBezTo>
                <a:cubicBezTo>
                  <a:pt x="4457708" y="1949854"/>
                  <a:pt x="4525415" y="1921427"/>
                  <a:pt x="4593123" y="1896379"/>
                </a:cubicBezTo>
                <a:cubicBezTo>
                  <a:pt x="4571661" y="1896379"/>
                  <a:pt x="4553776" y="1900156"/>
                  <a:pt x="4532569" y="1900156"/>
                </a:cubicBezTo>
                <a:cubicBezTo>
                  <a:pt x="4528992" y="1900156"/>
                  <a:pt x="4521583" y="1903734"/>
                  <a:pt x="4518006" y="1903734"/>
                </a:cubicBezTo>
                <a:cubicBezTo>
                  <a:pt x="4354230" y="1957011"/>
                  <a:pt x="4176658" y="2017443"/>
                  <a:pt x="3994997" y="2077876"/>
                </a:cubicBezTo>
                <a:cubicBezTo>
                  <a:pt x="3987843" y="2077876"/>
                  <a:pt x="3984266" y="2081653"/>
                  <a:pt x="3984266" y="2081653"/>
                </a:cubicBezTo>
                <a:cubicBezTo>
                  <a:pt x="3984266" y="2085033"/>
                  <a:pt x="3987843" y="2085033"/>
                  <a:pt x="3991420" y="2081653"/>
                </a:cubicBezTo>
                <a:cubicBezTo>
                  <a:pt x="3994997" y="2085033"/>
                  <a:pt x="4001896" y="2088810"/>
                  <a:pt x="4005473" y="2088810"/>
                </a:cubicBezTo>
                <a:cubicBezTo>
                  <a:pt x="4012627" y="2088810"/>
                  <a:pt x="4019781" y="2085231"/>
                  <a:pt x="4023358" y="2085231"/>
                </a:cubicBezTo>
                <a:cubicBezTo>
                  <a:pt x="4034089" y="2081653"/>
                  <a:pt x="4048141" y="2081454"/>
                  <a:pt x="4058872" y="2077876"/>
                </a:cubicBezTo>
                <a:cubicBezTo>
                  <a:pt x="4062449" y="2077876"/>
                  <a:pt x="4058872" y="2081653"/>
                  <a:pt x="4055295" y="2081653"/>
                </a:cubicBezTo>
                <a:cubicBezTo>
                  <a:pt x="4023102" y="2102924"/>
                  <a:pt x="3994997" y="2124393"/>
                  <a:pt x="3962804" y="2153019"/>
                </a:cubicBezTo>
                <a:cubicBezTo>
                  <a:pt x="3959227" y="2153019"/>
                  <a:pt x="3952073" y="2156598"/>
                  <a:pt x="3944919" y="2156598"/>
                </a:cubicBezTo>
                <a:cubicBezTo>
                  <a:pt x="3944919" y="2156598"/>
                  <a:pt x="3941598" y="2156598"/>
                  <a:pt x="3938021" y="2160176"/>
                </a:cubicBezTo>
                <a:cubicBezTo>
                  <a:pt x="3934444" y="2160176"/>
                  <a:pt x="3930867" y="2156399"/>
                  <a:pt x="3934444" y="2153019"/>
                </a:cubicBezTo>
                <a:cubicBezTo>
                  <a:pt x="3938021" y="2149441"/>
                  <a:pt x="3934444" y="2145863"/>
                  <a:pt x="3930867" y="2149242"/>
                </a:cubicBezTo>
                <a:cubicBezTo>
                  <a:pt x="3898674" y="2159977"/>
                  <a:pt x="3863159" y="2170712"/>
                  <a:pt x="3827645" y="2185025"/>
                </a:cubicBezTo>
                <a:cubicBezTo>
                  <a:pt x="3824068" y="2185025"/>
                  <a:pt x="3816658" y="2191983"/>
                  <a:pt x="3813081" y="2191983"/>
                </a:cubicBezTo>
                <a:cubicBezTo>
                  <a:pt x="3756105" y="2216832"/>
                  <a:pt x="3699384" y="2242078"/>
                  <a:pt x="3642407" y="2266927"/>
                </a:cubicBezTo>
                <a:cubicBezTo>
                  <a:pt x="3635253" y="2270505"/>
                  <a:pt x="3635253" y="2270505"/>
                  <a:pt x="3642407" y="2270505"/>
                </a:cubicBezTo>
                <a:cubicBezTo>
                  <a:pt x="3660292" y="2266927"/>
                  <a:pt x="3681499" y="2266927"/>
                  <a:pt x="3699128" y="2266927"/>
                </a:cubicBezTo>
                <a:cubicBezTo>
                  <a:pt x="3674345" y="2281240"/>
                  <a:pt x="3645729" y="2298933"/>
                  <a:pt x="3617368" y="2313047"/>
                </a:cubicBezTo>
                <a:cubicBezTo>
                  <a:pt x="3613791" y="2316625"/>
                  <a:pt x="3610214" y="2316625"/>
                  <a:pt x="3617368" y="2316625"/>
                </a:cubicBezTo>
                <a:cubicBezTo>
                  <a:pt x="3649306" y="2309668"/>
                  <a:pt x="3677922" y="2302511"/>
                  <a:pt x="3710115" y="2295354"/>
                </a:cubicBezTo>
                <a:cubicBezTo>
                  <a:pt x="3656715" y="2316824"/>
                  <a:pt x="3599483" y="2337896"/>
                  <a:pt x="3542507" y="2362944"/>
                </a:cubicBezTo>
                <a:cubicBezTo>
                  <a:pt x="3535608" y="2362944"/>
                  <a:pt x="3524877" y="2366522"/>
                  <a:pt x="3521300" y="2370100"/>
                </a:cubicBezTo>
                <a:cubicBezTo>
                  <a:pt x="3489363" y="2377257"/>
                  <a:pt x="3457425" y="2387992"/>
                  <a:pt x="3421656" y="2398527"/>
                </a:cubicBezTo>
                <a:cubicBezTo>
                  <a:pt x="3414502" y="2402106"/>
                  <a:pt x="3407348" y="2405883"/>
                  <a:pt x="3400194" y="2405883"/>
                </a:cubicBezTo>
                <a:cubicBezTo>
                  <a:pt x="3389463" y="2412841"/>
                  <a:pt x="3378732" y="2419997"/>
                  <a:pt x="3371578" y="2430732"/>
                </a:cubicBezTo>
                <a:cubicBezTo>
                  <a:pt x="3364424" y="2434310"/>
                  <a:pt x="3364424" y="2437888"/>
                  <a:pt x="3371578" y="2434310"/>
                </a:cubicBezTo>
                <a:cubicBezTo>
                  <a:pt x="3496261" y="2391570"/>
                  <a:pt x="3617368" y="2355986"/>
                  <a:pt x="3727744" y="2316625"/>
                </a:cubicBezTo>
                <a:cubicBezTo>
                  <a:pt x="3734898" y="2316625"/>
                  <a:pt x="3742052" y="2309469"/>
                  <a:pt x="3742052" y="2305890"/>
                </a:cubicBezTo>
                <a:cubicBezTo>
                  <a:pt x="3742052" y="2305890"/>
                  <a:pt x="3745885" y="2302511"/>
                  <a:pt x="3752783" y="2302511"/>
                </a:cubicBezTo>
                <a:cubicBezTo>
                  <a:pt x="3788553" y="2299132"/>
                  <a:pt x="3824068" y="2291776"/>
                  <a:pt x="3859582" y="2288198"/>
                </a:cubicBezTo>
                <a:cubicBezTo>
                  <a:pt x="3820491" y="2306089"/>
                  <a:pt x="3784976" y="2323782"/>
                  <a:pt x="3745629" y="2338095"/>
                </a:cubicBezTo>
                <a:cubicBezTo>
                  <a:pt x="3742052" y="2338095"/>
                  <a:pt x="3728000" y="2341673"/>
                  <a:pt x="3724423" y="2341673"/>
                </a:cubicBezTo>
                <a:cubicBezTo>
                  <a:pt x="3660292" y="2362944"/>
                  <a:pt x="3596162" y="2384413"/>
                  <a:pt x="3528454" y="2409461"/>
                </a:cubicBezTo>
                <a:cubicBezTo>
                  <a:pt x="3524877" y="2409461"/>
                  <a:pt x="3517723" y="2413039"/>
                  <a:pt x="3510569" y="2416618"/>
                </a:cubicBezTo>
                <a:cubicBezTo>
                  <a:pt x="3432131" y="2448623"/>
                  <a:pt x="3353948" y="2476852"/>
                  <a:pt x="3275765" y="2509056"/>
                </a:cubicBezTo>
                <a:cubicBezTo>
                  <a:pt x="3364679" y="2523170"/>
                  <a:pt x="3546339" y="2416618"/>
                  <a:pt x="3642407" y="2384413"/>
                </a:cubicBezTo>
                <a:cubicBezTo>
                  <a:pt x="4016459" y="2270505"/>
                  <a:pt x="4347332" y="2170513"/>
                  <a:pt x="4642945" y="2081653"/>
                </a:cubicBezTo>
                <a:cubicBezTo>
                  <a:pt x="4827927" y="2028178"/>
                  <a:pt x="4998857" y="1974902"/>
                  <a:pt x="5159055" y="1928583"/>
                </a:cubicBezTo>
                <a:cubicBezTo>
                  <a:pt x="5287316" y="1889421"/>
                  <a:pt x="5412000" y="1832169"/>
                  <a:pt x="5518799" y="1825013"/>
                </a:cubicBezTo>
                <a:cubicBezTo>
                  <a:pt x="5490439" y="1882066"/>
                  <a:pt x="5436784" y="1874910"/>
                  <a:pt x="5397692" y="1910493"/>
                </a:cubicBezTo>
                <a:cubicBezTo>
                  <a:pt x="5418899" y="1921228"/>
                  <a:pt x="5447515" y="1921427"/>
                  <a:pt x="5468977" y="1928583"/>
                </a:cubicBezTo>
                <a:cubicBezTo>
                  <a:pt x="5301624" y="1996173"/>
                  <a:pt x="5130695" y="2053027"/>
                  <a:pt x="4941880" y="2106502"/>
                </a:cubicBezTo>
                <a:cubicBezTo>
                  <a:pt x="4756898" y="2163357"/>
                  <a:pt x="4557608" y="2227765"/>
                  <a:pt x="4347332" y="2298933"/>
                </a:cubicBezTo>
                <a:cubicBezTo>
                  <a:pt x="4187133" y="2352408"/>
                  <a:pt x="4009305" y="2380835"/>
                  <a:pt x="3831222" y="2462737"/>
                </a:cubicBezTo>
                <a:cubicBezTo>
                  <a:pt x="3820491" y="2448623"/>
                  <a:pt x="3827389" y="2455581"/>
                  <a:pt x="3813081" y="2448424"/>
                </a:cubicBezTo>
                <a:cubicBezTo>
                  <a:pt x="3809760" y="2459159"/>
                  <a:pt x="3809760" y="2466117"/>
                  <a:pt x="3806183" y="2476852"/>
                </a:cubicBezTo>
                <a:cubicBezTo>
                  <a:pt x="3621201" y="2526748"/>
                  <a:pt x="3417823" y="2612428"/>
                  <a:pt x="3207802" y="2715601"/>
                </a:cubicBezTo>
                <a:cubicBezTo>
                  <a:pt x="3328909" y="2672860"/>
                  <a:pt x="3439541" y="2644433"/>
                  <a:pt x="3549916" y="2601693"/>
                </a:cubicBezTo>
                <a:cubicBezTo>
                  <a:pt x="3774245" y="2509056"/>
                  <a:pt x="3980434" y="2445045"/>
                  <a:pt x="4169248" y="2384413"/>
                </a:cubicBezTo>
                <a:cubicBezTo>
                  <a:pt x="4354486" y="2331137"/>
                  <a:pt x="4521838" y="2288198"/>
                  <a:pt x="4678460" y="2234922"/>
                </a:cubicBezTo>
                <a:cubicBezTo>
                  <a:pt x="4682037" y="2234922"/>
                  <a:pt x="4685614" y="2231145"/>
                  <a:pt x="4692768" y="2231145"/>
                </a:cubicBezTo>
                <a:cubicBezTo>
                  <a:pt x="4706820" y="2224187"/>
                  <a:pt x="4728282" y="2217030"/>
                  <a:pt x="4746167" y="2206296"/>
                </a:cubicBezTo>
                <a:cubicBezTo>
                  <a:pt x="4746167" y="2206296"/>
                  <a:pt x="4753321" y="2206296"/>
                  <a:pt x="4756898" y="2206296"/>
                </a:cubicBezTo>
                <a:cubicBezTo>
                  <a:pt x="4974073" y="2131550"/>
                  <a:pt x="5169786" y="2063762"/>
                  <a:pt x="5355024" y="2003329"/>
                </a:cubicBezTo>
                <a:cubicBezTo>
                  <a:pt x="5355024" y="2003329"/>
                  <a:pt x="5362178" y="2003329"/>
                  <a:pt x="5362178" y="2006907"/>
                </a:cubicBezTo>
                <a:cubicBezTo>
                  <a:pt x="5369332" y="2014064"/>
                  <a:pt x="5380063" y="2021022"/>
                  <a:pt x="5390794" y="2028178"/>
                </a:cubicBezTo>
                <a:cubicBezTo>
                  <a:pt x="5390794" y="2031756"/>
                  <a:pt x="5390794" y="2035335"/>
                  <a:pt x="5390794" y="2038913"/>
                </a:cubicBezTo>
                <a:cubicBezTo>
                  <a:pt x="5383640" y="2049648"/>
                  <a:pt x="5369076" y="2060382"/>
                  <a:pt x="5365499" y="2074696"/>
                </a:cubicBezTo>
                <a:cubicBezTo>
                  <a:pt x="5361922" y="2074696"/>
                  <a:pt x="5358601" y="2074696"/>
                  <a:pt x="5358601" y="2074696"/>
                </a:cubicBezTo>
                <a:cubicBezTo>
                  <a:pt x="5358601" y="2074696"/>
                  <a:pt x="5355024" y="2074497"/>
                  <a:pt x="5355024" y="2077876"/>
                </a:cubicBezTo>
                <a:cubicBezTo>
                  <a:pt x="5355024" y="2081454"/>
                  <a:pt x="5355024" y="2081653"/>
                  <a:pt x="5355024" y="2081653"/>
                </a:cubicBezTo>
                <a:cubicBezTo>
                  <a:pt x="5362178" y="2085033"/>
                  <a:pt x="5361922" y="2088810"/>
                  <a:pt x="5369076" y="2092388"/>
                </a:cubicBezTo>
                <a:cubicBezTo>
                  <a:pt x="5351447" y="2099544"/>
                  <a:pt x="5337139" y="2106502"/>
                  <a:pt x="5319254" y="2117237"/>
                </a:cubicBezTo>
                <a:cubicBezTo>
                  <a:pt x="5315677" y="2117237"/>
                  <a:pt x="5312100" y="2120815"/>
                  <a:pt x="5312100" y="2124393"/>
                </a:cubicBezTo>
                <a:cubicBezTo>
                  <a:pt x="5304946" y="2138706"/>
                  <a:pt x="5301624" y="2156399"/>
                  <a:pt x="5294470" y="2170712"/>
                </a:cubicBezTo>
                <a:cubicBezTo>
                  <a:pt x="5294470" y="2174290"/>
                  <a:pt x="5287316" y="2177868"/>
                  <a:pt x="5287316" y="2177868"/>
                </a:cubicBezTo>
                <a:cubicBezTo>
                  <a:pt x="5116387" y="2234723"/>
                  <a:pt x="4934982" y="2302511"/>
                  <a:pt x="4731859" y="2370100"/>
                </a:cubicBezTo>
                <a:cubicBezTo>
                  <a:pt x="4728538" y="2370100"/>
                  <a:pt x="4724705" y="2370100"/>
                  <a:pt x="4728282" y="2366522"/>
                </a:cubicBezTo>
                <a:cubicBezTo>
                  <a:pt x="4728282" y="2366522"/>
                  <a:pt x="4728282" y="2362944"/>
                  <a:pt x="4724705" y="2362944"/>
                </a:cubicBezTo>
                <a:cubicBezTo>
                  <a:pt x="4667729" y="2377257"/>
                  <a:pt x="4610752" y="2391570"/>
                  <a:pt x="4553776" y="2405883"/>
                </a:cubicBezTo>
                <a:cubicBezTo>
                  <a:pt x="4592867" y="2391570"/>
                  <a:pt x="4639368" y="2377257"/>
                  <a:pt x="4678460" y="2362944"/>
                </a:cubicBezTo>
                <a:cubicBezTo>
                  <a:pt x="4682037" y="2362944"/>
                  <a:pt x="4685614" y="2359564"/>
                  <a:pt x="4685614" y="2355986"/>
                </a:cubicBezTo>
                <a:cubicBezTo>
                  <a:pt x="4688935" y="2355986"/>
                  <a:pt x="4685358" y="2352408"/>
                  <a:pt x="4681781" y="2352408"/>
                </a:cubicBezTo>
                <a:cubicBezTo>
                  <a:pt x="4610752" y="2370299"/>
                  <a:pt x="4539723" y="2391570"/>
                  <a:pt x="4461285" y="2409461"/>
                </a:cubicBezTo>
                <a:cubicBezTo>
                  <a:pt x="4464862" y="2402305"/>
                  <a:pt x="4472016" y="2398527"/>
                  <a:pt x="4479170" y="2391371"/>
                </a:cubicBezTo>
                <a:cubicBezTo>
                  <a:pt x="4486324" y="2387793"/>
                  <a:pt x="4486324" y="2387992"/>
                  <a:pt x="4479170" y="2388190"/>
                </a:cubicBezTo>
                <a:cubicBezTo>
                  <a:pt x="4475593" y="2391570"/>
                  <a:pt x="4471760" y="2391371"/>
                  <a:pt x="4468439" y="2391371"/>
                </a:cubicBezTo>
                <a:cubicBezTo>
                  <a:pt x="4514684" y="2373679"/>
                  <a:pt x="4557353" y="2355787"/>
                  <a:pt x="4603598" y="2341673"/>
                </a:cubicBezTo>
                <a:cubicBezTo>
                  <a:pt x="4607175" y="2338095"/>
                  <a:pt x="4610752" y="2338095"/>
                  <a:pt x="4614329" y="2338095"/>
                </a:cubicBezTo>
                <a:cubicBezTo>
                  <a:pt x="4650099" y="2330938"/>
                  <a:pt x="4678460" y="2320203"/>
                  <a:pt x="4710397" y="2313047"/>
                </a:cubicBezTo>
                <a:cubicBezTo>
                  <a:pt x="4713974" y="2313047"/>
                  <a:pt x="4717551" y="2309469"/>
                  <a:pt x="4717551" y="2305890"/>
                </a:cubicBezTo>
                <a:cubicBezTo>
                  <a:pt x="4721128" y="2305890"/>
                  <a:pt x="4717551" y="2302511"/>
                  <a:pt x="4713974" y="2302511"/>
                </a:cubicBezTo>
                <a:cubicBezTo>
                  <a:pt x="4674883" y="2309668"/>
                  <a:pt x="4632214" y="2316824"/>
                  <a:pt x="4589546" y="2323981"/>
                </a:cubicBezTo>
                <a:cubicBezTo>
                  <a:pt x="4585969" y="2323981"/>
                  <a:pt x="4578559" y="2327559"/>
                  <a:pt x="4575238" y="2327559"/>
                </a:cubicBezTo>
                <a:cubicBezTo>
                  <a:pt x="4361384" y="2402305"/>
                  <a:pt x="4126580" y="2484207"/>
                  <a:pt x="3873890" y="2573266"/>
                </a:cubicBezTo>
                <a:cubicBezTo>
                  <a:pt x="3870313" y="2573266"/>
                  <a:pt x="3870313" y="2573266"/>
                  <a:pt x="3870313" y="2573266"/>
                </a:cubicBezTo>
                <a:cubicBezTo>
                  <a:pt x="3752783" y="2612428"/>
                  <a:pt x="3624522" y="2654969"/>
                  <a:pt x="3492940" y="2701288"/>
                </a:cubicBezTo>
                <a:cubicBezTo>
                  <a:pt x="3528454" y="2690553"/>
                  <a:pt x="3563969" y="2680216"/>
                  <a:pt x="3599739" y="2669481"/>
                </a:cubicBezTo>
                <a:cubicBezTo>
                  <a:pt x="3560392" y="2683794"/>
                  <a:pt x="3521300" y="2697709"/>
                  <a:pt x="3485530" y="2712022"/>
                </a:cubicBezTo>
                <a:cubicBezTo>
                  <a:pt x="3478632" y="2715601"/>
                  <a:pt x="3475055" y="2715601"/>
                  <a:pt x="3475055" y="2712022"/>
                </a:cubicBezTo>
                <a:cubicBezTo>
                  <a:pt x="3475055" y="2712022"/>
                  <a:pt x="3478376" y="2704866"/>
                  <a:pt x="3481953" y="2704866"/>
                </a:cubicBezTo>
                <a:cubicBezTo>
                  <a:pt x="3368001" y="2744028"/>
                  <a:pt x="3250726" y="2783190"/>
                  <a:pt x="3129619" y="2822352"/>
                </a:cubicBezTo>
                <a:cubicBezTo>
                  <a:pt x="3126042" y="2825930"/>
                  <a:pt x="3115311" y="2829707"/>
                  <a:pt x="3108157" y="2833285"/>
                </a:cubicBezTo>
                <a:cubicBezTo>
                  <a:pt x="3101259" y="2843821"/>
                  <a:pt x="3097682" y="2857936"/>
                  <a:pt x="3090528" y="2872249"/>
                </a:cubicBezTo>
                <a:cubicBezTo>
                  <a:pt x="3083374" y="2872249"/>
                  <a:pt x="3072898" y="2875827"/>
                  <a:pt x="3065744" y="2879405"/>
                </a:cubicBezTo>
                <a:cubicBezTo>
                  <a:pt x="3012345" y="2900875"/>
                  <a:pt x="2958945" y="2922145"/>
                  <a:pt x="2905546" y="2943615"/>
                </a:cubicBezTo>
                <a:cubicBezTo>
                  <a:pt x="2898392" y="2943615"/>
                  <a:pt x="2890982" y="2947193"/>
                  <a:pt x="2883828" y="2950771"/>
                </a:cubicBezTo>
                <a:cubicBezTo>
                  <a:pt x="2844737" y="2972241"/>
                  <a:pt x="2812799" y="2996891"/>
                  <a:pt x="2780606" y="3018361"/>
                </a:cubicBezTo>
                <a:cubicBezTo>
                  <a:pt x="2777029" y="3021939"/>
                  <a:pt x="2766554" y="3025517"/>
                  <a:pt x="2759400" y="3029095"/>
                </a:cubicBezTo>
                <a:cubicBezTo>
                  <a:pt x="2731039" y="3039830"/>
                  <a:pt x="2702423" y="3050565"/>
                  <a:pt x="2670230" y="3061101"/>
                </a:cubicBezTo>
                <a:cubicBezTo>
                  <a:pt x="2663076" y="3064679"/>
                  <a:pt x="2652601" y="3071836"/>
                  <a:pt x="2645447" y="3075215"/>
                </a:cubicBezTo>
                <a:cubicBezTo>
                  <a:pt x="2638293" y="3082372"/>
                  <a:pt x="2627562" y="3093106"/>
                  <a:pt x="2620408" y="3103841"/>
                </a:cubicBezTo>
                <a:cubicBezTo>
                  <a:pt x="2613509" y="3107419"/>
                  <a:pt x="2613254" y="3110998"/>
                  <a:pt x="2616831" y="3110998"/>
                </a:cubicBezTo>
                <a:cubicBezTo>
                  <a:pt x="2623985" y="3110998"/>
                  <a:pt x="2631139" y="3110998"/>
                  <a:pt x="2634716" y="3110998"/>
                </a:cubicBezTo>
                <a:cubicBezTo>
                  <a:pt x="2641870" y="3110998"/>
                  <a:pt x="2641870" y="3114576"/>
                  <a:pt x="2631394" y="3118154"/>
                </a:cubicBezTo>
                <a:cubicBezTo>
                  <a:pt x="2584893" y="3146582"/>
                  <a:pt x="2531494" y="3175208"/>
                  <a:pt x="2481671" y="3203635"/>
                </a:cubicBezTo>
                <a:cubicBezTo>
                  <a:pt x="2488825" y="3203635"/>
                  <a:pt x="2495724" y="3203635"/>
                  <a:pt x="2502878" y="3207213"/>
                </a:cubicBezTo>
                <a:cubicBezTo>
                  <a:pt x="2510032" y="3200057"/>
                  <a:pt x="2520763" y="3196478"/>
                  <a:pt x="2527917" y="3192900"/>
                </a:cubicBezTo>
                <a:cubicBezTo>
                  <a:pt x="2527917" y="3192900"/>
                  <a:pt x="2930074" y="3028897"/>
                  <a:pt x="3129619" y="2957729"/>
                </a:cubicBezTo>
                <a:cubicBezTo>
                  <a:pt x="3517723" y="2815195"/>
                  <a:pt x="4144465" y="2587579"/>
                  <a:pt x="4144465" y="2587579"/>
                </a:cubicBezTo>
                <a:cubicBezTo>
                  <a:pt x="4148042" y="2584000"/>
                  <a:pt x="4155196" y="2580422"/>
                  <a:pt x="4158773" y="2580422"/>
                </a:cubicBezTo>
                <a:cubicBezTo>
                  <a:pt x="4179979" y="2573266"/>
                  <a:pt x="4208595" y="2569489"/>
                  <a:pt x="4229802" y="2562332"/>
                </a:cubicBezTo>
                <a:cubicBezTo>
                  <a:pt x="4233379" y="2562332"/>
                  <a:pt x="4240788" y="2558953"/>
                  <a:pt x="4244110" y="2555374"/>
                </a:cubicBezTo>
                <a:cubicBezTo>
                  <a:pt x="4294188" y="2537682"/>
                  <a:pt x="4347332" y="2523170"/>
                  <a:pt x="4390000" y="2509056"/>
                </a:cubicBezTo>
                <a:cubicBezTo>
                  <a:pt x="4568084" y="2448424"/>
                  <a:pt x="4731859" y="2391570"/>
                  <a:pt x="4884904" y="2341673"/>
                </a:cubicBezTo>
                <a:cubicBezTo>
                  <a:pt x="5031050" y="2291776"/>
                  <a:pt x="5166209" y="2241879"/>
                  <a:pt x="5294470" y="2195561"/>
                </a:cubicBezTo>
                <a:cubicBezTo>
                  <a:pt x="5294470" y="2223988"/>
                  <a:pt x="5312355" y="2231145"/>
                  <a:pt x="5337394" y="2231145"/>
                </a:cubicBezTo>
                <a:cubicBezTo>
                  <a:pt x="5337394" y="2231145"/>
                  <a:pt x="5337394" y="2231145"/>
                  <a:pt x="5333817" y="2231145"/>
                </a:cubicBezTo>
                <a:cubicBezTo>
                  <a:pt x="5330240" y="2231145"/>
                  <a:pt x="5330240" y="2231145"/>
                  <a:pt x="5330240" y="2231145"/>
                </a:cubicBezTo>
                <a:cubicBezTo>
                  <a:pt x="5330240" y="2234723"/>
                  <a:pt x="5326408" y="2234922"/>
                  <a:pt x="5326408" y="2234922"/>
                </a:cubicBezTo>
                <a:cubicBezTo>
                  <a:pt x="5326408" y="2234922"/>
                  <a:pt x="5322831" y="2238500"/>
                  <a:pt x="5319254" y="2238500"/>
                </a:cubicBezTo>
                <a:cubicBezTo>
                  <a:pt x="5301624" y="2245458"/>
                  <a:pt x="5280162" y="2252614"/>
                  <a:pt x="5262277" y="2259771"/>
                </a:cubicBezTo>
                <a:lnTo>
                  <a:pt x="5311078" y="2244464"/>
                </a:lnTo>
                <a:lnTo>
                  <a:pt x="5394115" y="2231145"/>
                </a:lnTo>
                <a:cubicBezTo>
                  <a:pt x="5287316" y="2266927"/>
                  <a:pt x="5173363" y="2313047"/>
                  <a:pt x="5055833" y="2362944"/>
                </a:cubicBezTo>
                <a:cubicBezTo>
                  <a:pt x="5080872" y="2359365"/>
                  <a:pt x="5095180" y="2355986"/>
                  <a:pt x="5113065" y="2352408"/>
                </a:cubicBezTo>
                <a:cubicBezTo>
                  <a:pt x="5002689" y="2384413"/>
                  <a:pt x="4881582" y="2430732"/>
                  <a:pt x="4756898" y="2484008"/>
                </a:cubicBezTo>
                <a:cubicBezTo>
                  <a:pt x="4902789" y="2444846"/>
                  <a:pt x="5045102" y="2387992"/>
                  <a:pt x="5176940" y="2341673"/>
                </a:cubicBezTo>
                <a:cubicBezTo>
                  <a:pt x="5159055" y="2345251"/>
                  <a:pt x="5141170" y="2348830"/>
                  <a:pt x="5123541" y="2348830"/>
                </a:cubicBezTo>
                <a:cubicBezTo>
                  <a:pt x="5176940" y="2334516"/>
                  <a:pt x="5233917" y="2316625"/>
                  <a:pt x="5287316" y="2305890"/>
                </a:cubicBezTo>
                <a:cubicBezTo>
                  <a:pt x="5283739" y="2313047"/>
                  <a:pt x="5273008" y="2316824"/>
                  <a:pt x="5269431" y="2320402"/>
                </a:cubicBezTo>
                <a:cubicBezTo>
                  <a:pt x="5273008" y="2320402"/>
                  <a:pt x="5276841" y="2320402"/>
                  <a:pt x="5280418" y="2320402"/>
                </a:cubicBezTo>
                <a:cubicBezTo>
                  <a:pt x="5276841" y="2323782"/>
                  <a:pt x="5265854" y="2327559"/>
                  <a:pt x="5258700" y="2331137"/>
                </a:cubicBezTo>
                <a:cubicBezTo>
                  <a:pt x="5258700" y="2331137"/>
                  <a:pt x="5262277" y="2338095"/>
                  <a:pt x="5258700" y="2338095"/>
                </a:cubicBezTo>
                <a:cubicBezTo>
                  <a:pt x="5233917" y="2355787"/>
                  <a:pt x="5205301" y="2370299"/>
                  <a:pt x="5180517" y="2384413"/>
                </a:cubicBezTo>
                <a:cubicBezTo>
                  <a:pt x="5226763" y="2387992"/>
                  <a:pt x="5280162" y="2373679"/>
                  <a:pt x="5326408" y="2370100"/>
                </a:cubicBezTo>
                <a:cubicBezTo>
                  <a:pt x="5290893" y="2384413"/>
                  <a:pt x="5251546" y="2402106"/>
                  <a:pt x="5205301" y="2419997"/>
                </a:cubicBezTo>
                <a:cubicBezTo>
                  <a:pt x="5208878" y="2426955"/>
                  <a:pt x="5208878" y="2427154"/>
                  <a:pt x="5212455" y="2427154"/>
                </a:cubicBezTo>
                <a:cubicBezTo>
                  <a:pt x="5184094" y="2437690"/>
                  <a:pt x="5155478" y="2444846"/>
                  <a:pt x="5127118" y="2455581"/>
                </a:cubicBezTo>
                <a:cubicBezTo>
                  <a:pt x="5109233" y="2459159"/>
                  <a:pt x="5091348" y="2466514"/>
                  <a:pt x="5070141" y="2469894"/>
                </a:cubicBezTo>
                <a:cubicBezTo>
                  <a:pt x="5070141" y="2469894"/>
                  <a:pt x="5070141" y="2469894"/>
                  <a:pt x="5066564" y="2469894"/>
                </a:cubicBezTo>
                <a:cubicBezTo>
                  <a:pt x="5062987" y="2469894"/>
                  <a:pt x="5059666" y="2469894"/>
                  <a:pt x="5059666" y="2469894"/>
                </a:cubicBezTo>
                <a:lnTo>
                  <a:pt x="5057877" y="2470888"/>
                </a:lnTo>
                <a:lnTo>
                  <a:pt x="5027473" y="2473671"/>
                </a:lnTo>
                <a:cubicBezTo>
                  <a:pt x="5048935" y="2455780"/>
                  <a:pt x="5080872" y="2444846"/>
                  <a:pt x="5102079" y="2430732"/>
                </a:cubicBezTo>
                <a:cubicBezTo>
                  <a:pt x="5045102" y="2444846"/>
                  <a:pt x="4984804" y="2462737"/>
                  <a:pt x="4924251" y="2484008"/>
                </a:cubicBezTo>
                <a:cubicBezTo>
                  <a:pt x="4945713" y="2484008"/>
                  <a:pt x="4963342" y="2484008"/>
                  <a:pt x="4981227" y="2484008"/>
                </a:cubicBezTo>
                <a:cubicBezTo>
                  <a:pt x="4945713" y="2494743"/>
                  <a:pt x="4878005" y="2491363"/>
                  <a:pt x="4842491" y="2519791"/>
                </a:cubicBezTo>
                <a:cubicBezTo>
                  <a:pt x="4852966" y="2519791"/>
                  <a:pt x="4863442" y="2516212"/>
                  <a:pt x="4874173" y="2516212"/>
                </a:cubicBezTo>
                <a:cubicBezTo>
                  <a:pt x="4788836" y="2533905"/>
                  <a:pt x="4692768" y="2580422"/>
                  <a:pt x="4596700" y="2616006"/>
                </a:cubicBezTo>
                <a:cubicBezTo>
                  <a:pt x="4514684" y="2644632"/>
                  <a:pt x="4365217" y="2701486"/>
                  <a:pt x="4290355" y="2690752"/>
                </a:cubicBezTo>
                <a:cubicBezTo>
                  <a:pt x="4336601" y="2669282"/>
                  <a:pt x="4379269" y="2651590"/>
                  <a:pt x="4422193" y="2633698"/>
                </a:cubicBezTo>
                <a:cubicBezTo>
                  <a:pt x="4386423" y="2633698"/>
                  <a:pt x="4347332" y="2644234"/>
                  <a:pt x="4304663" y="2647813"/>
                </a:cubicBezTo>
                <a:cubicBezTo>
                  <a:pt x="4340178" y="2633698"/>
                  <a:pt x="4375948" y="2619584"/>
                  <a:pt x="4407885" y="2605271"/>
                </a:cubicBezTo>
                <a:cubicBezTo>
                  <a:pt x="4404564" y="2601693"/>
                  <a:pt x="4411207" y="2598115"/>
                  <a:pt x="4411207" y="2598115"/>
                </a:cubicBezTo>
                <a:cubicBezTo>
                  <a:pt x="4404308" y="2594536"/>
                  <a:pt x="4397154" y="2594536"/>
                  <a:pt x="4390000" y="2594536"/>
                </a:cubicBezTo>
                <a:cubicBezTo>
                  <a:pt x="4457708" y="2537483"/>
                  <a:pt x="4557608" y="2519791"/>
                  <a:pt x="4625316" y="2491363"/>
                </a:cubicBezTo>
                <a:cubicBezTo>
                  <a:pt x="4621739" y="2487785"/>
                  <a:pt x="4614329" y="2487785"/>
                  <a:pt x="4607175" y="2487785"/>
                </a:cubicBezTo>
                <a:cubicBezTo>
                  <a:pt x="4617906" y="2484207"/>
                  <a:pt x="4639368" y="2473472"/>
                  <a:pt x="4646522" y="2469894"/>
                </a:cubicBezTo>
                <a:cubicBezTo>
                  <a:pt x="4589546" y="2477050"/>
                  <a:pt x="4521838" y="2494743"/>
                  <a:pt x="4461285" y="2509056"/>
                </a:cubicBezTo>
                <a:cubicBezTo>
                  <a:pt x="4454386" y="2509056"/>
                  <a:pt x="4450554" y="2512634"/>
                  <a:pt x="4443400" y="2512634"/>
                </a:cubicBezTo>
                <a:cubicBezTo>
                  <a:pt x="4407885" y="2526748"/>
                  <a:pt x="4375948" y="2537682"/>
                  <a:pt x="4340178" y="2548218"/>
                </a:cubicBezTo>
                <a:cubicBezTo>
                  <a:pt x="4329447" y="2548218"/>
                  <a:pt x="4326125" y="2551796"/>
                  <a:pt x="4318971" y="2551796"/>
                </a:cubicBezTo>
                <a:cubicBezTo>
                  <a:pt x="4233379" y="2584000"/>
                  <a:pt x="4137311" y="2615807"/>
                  <a:pt x="4044820" y="2644234"/>
                </a:cubicBezTo>
                <a:cubicBezTo>
                  <a:pt x="4034089" y="2647813"/>
                  <a:pt x="4026935" y="2647813"/>
                  <a:pt x="4023358" y="2647813"/>
                </a:cubicBezTo>
                <a:cubicBezTo>
                  <a:pt x="4005728" y="2651391"/>
                  <a:pt x="3987843" y="2655168"/>
                  <a:pt x="3969958" y="2658746"/>
                </a:cubicBezTo>
                <a:cubicBezTo>
                  <a:pt x="3966381" y="2662126"/>
                  <a:pt x="3959227" y="2662324"/>
                  <a:pt x="3955650" y="2665903"/>
                </a:cubicBezTo>
                <a:cubicBezTo>
                  <a:pt x="3773990" y="2733492"/>
                  <a:pt x="3578277" y="2804659"/>
                  <a:pt x="3378732" y="2882983"/>
                </a:cubicBezTo>
                <a:cubicBezTo>
                  <a:pt x="3371833" y="2882983"/>
                  <a:pt x="3364679" y="2890339"/>
                  <a:pt x="3361102" y="2893718"/>
                </a:cubicBezTo>
                <a:cubicBezTo>
                  <a:pt x="3361102" y="2897296"/>
                  <a:pt x="3353948" y="2904254"/>
                  <a:pt x="3346794" y="2904254"/>
                </a:cubicBezTo>
                <a:cubicBezTo>
                  <a:pt x="3300549" y="2922145"/>
                  <a:pt x="3250726" y="2939838"/>
                  <a:pt x="3204481" y="2957729"/>
                </a:cubicBezTo>
                <a:cubicBezTo>
                  <a:pt x="3197327" y="2961307"/>
                  <a:pt x="3190173" y="2964886"/>
                  <a:pt x="3183019" y="2964886"/>
                </a:cubicBezTo>
                <a:cubicBezTo>
                  <a:pt x="3168711" y="2964886"/>
                  <a:pt x="3154658" y="2964886"/>
                  <a:pt x="3136773" y="2968464"/>
                </a:cubicBezTo>
                <a:cubicBezTo>
                  <a:pt x="3133196" y="2972042"/>
                  <a:pt x="3126042" y="2975620"/>
                  <a:pt x="3126042" y="2975620"/>
                </a:cubicBezTo>
                <a:cubicBezTo>
                  <a:pt x="3126042" y="2979199"/>
                  <a:pt x="3126042" y="2979397"/>
                  <a:pt x="3133196" y="2979397"/>
                </a:cubicBezTo>
                <a:cubicBezTo>
                  <a:pt x="3136773" y="2982777"/>
                  <a:pt x="3136773" y="2986156"/>
                  <a:pt x="3129619" y="2986156"/>
                </a:cubicBezTo>
                <a:cubicBezTo>
                  <a:pt x="3122465" y="2986156"/>
                  <a:pt x="3115311" y="2986156"/>
                  <a:pt x="3111990" y="2986156"/>
                </a:cubicBezTo>
                <a:cubicBezTo>
                  <a:pt x="3108413" y="2982578"/>
                  <a:pt x="3097682" y="2982578"/>
                  <a:pt x="3094105" y="2986156"/>
                </a:cubicBezTo>
                <a:cubicBezTo>
                  <a:pt x="2948214" y="3050366"/>
                  <a:pt x="2802068" y="3117955"/>
                  <a:pt x="2649024" y="3189322"/>
                </a:cubicBezTo>
                <a:cubicBezTo>
                  <a:pt x="2641870" y="3189322"/>
                  <a:pt x="2631139" y="3192900"/>
                  <a:pt x="2624240" y="3196478"/>
                </a:cubicBezTo>
                <a:cubicBezTo>
                  <a:pt x="2602778" y="3203635"/>
                  <a:pt x="2584893" y="3214171"/>
                  <a:pt x="2567008" y="3221327"/>
                </a:cubicBezTo>
                <a:cubicBezTo>
                  <a:pt x="2560110" y="3224906"/>
                  <a:pt x="2560110" y="3228484"/>
                  <a:pt x="2567008" y="3224906"/>
                </a:cubicBezTo>
                <a:cubicBezTo>
                  <a:pt x="2577739" y="3224906"/>
                  <a:pt x="2588470" y="3225104"/>
                  <a:pt x="2599201" y="3228484"/>
                </a:cubicBezTo>
                <a:cubicBezTo>
                  <a:pt x="2606355" y="3221526"/>
                  <a:pt x="2620663" y="3217749"/>
                  <a:pt x="2627817" y="3214171"/>
                </a:cubicBezTo>
                <a:cubicBezTo>
                  <a:pt x="2702423" y="3182165"/>
                  <a:pt x="2770131" y="3153738"/>
                  <a:pt x="2841415" y="3118154"/>
                </a:cubicBezTo>
                <a:cubicBezTo>
                  <a:pt x="2851891" y="3118154"/>
                  <a:pt x="2851891" y="3118154"/>
                  <a:pt x="2844992" y="3121733"/>
                </a:cubicBezTo>
                <a:cubicBezTo>
                  <a:pt x="2830684" y="3136046"/>
                  <a:pt x="2819953" y="3143202"/>
                  <a:pt x="2809222" y="3153937"/>
                </a:cubicBezTo>
                <a:cubicBezTo>
                  <a:pt x="2802068" y="3153937"/>
                  <a:pt x="2791337" y="3160696"/>
                  <a:pt x="2784183" y="3160696"/>
                </a:cubicBezTo>
                <a:cubicBezTo>
                  <a:pt x="2709577" y="3192900"/>
                  <a:pt x="2634716" y="3228683"/>
                  <a:pt x="2556277" y="3260688"/>
                </a:cubicBezTo>
                <a:cubicBezTo>
                  <a:pt x="2545546" y="3264266"/>
                  <a:pt x="2535071" y="3267646"/>
                  <a:pt x="2527917" y="3274802"/>
                </a:cubicBezTo>
                <a:cubicBezTo>
                  <a:pt x="2463786" y="3306808"/>
                  <a:pt x="2392757" y="3342590"/>
                  <a:pt x="2325050" y="3378174"/>
                </a:cubicBezTo>
                <a:cubicBezTo>
                  <a:pt x="2317896" y="3381752"/>
                  <a:pt x="2317896" y="3385132"/>
                  <a:pt x="2321473" y="3385132"/>
                </a:cubicBezTo>
                <a:cubicBezTo>
                  <a:pt x="2328627" y="3385132"/>
                  <a:pt x="2328627" y="3388710"/>
                  <a:pt x="2321473" y="3392288"/>
                </a:cubicBezTo>
                <a:cubicBezTo>
                  <a:pt x="1815838" y="3634616"/>
                  <a:pt x="1242752" y="3908949"/>
                  <a:pt x="584073" y="4225823"/>
                </a:cubicBezTo>
                <a:cubicBezTo>
                  <a:pt x="573342" y="4229401"/>
                  <a:pt x="555457" y="4236359"/>
                  <a:pt x="544726" y="4239937"/>
                </a:cubicBezTo>
                <a:cubicBezTo>
                  <a:pt x="494903" y="4257828"/>
                  <a:pt x="434350" y="4279099"/>
                  <a:pt x="380950" y="4293412"/>
                </a:cubicBezTo>
                <a:cubicBezTo>
                  <a:pt x="452235" y="4247094"/>
                  <a:pt x="544726" y="4193619"/>
                  <a:pt x="626741" y="4150878"/>
                </a:cubicBezTo>
                <a:cubicBezTo>
                  <a:pt x="559034" y="4179504"/>
                  <a:pt x="491326" y="4204353"/>
                  <a:pt x="420297" y="4232781"/>
                </a:cubicBezTo>
                <a:cubicBezTo>
                  <a:pt x="498480" y="4186462"/>
                  <a:pt x="584073" y="4140144"/>
                  <a:pt x="665833" y="4090446"/>
                </a:cubicBezTo>
                <a:cubicBezTo>
                  <a:pt x="594804" y="4108138"/>
                  <a:pt x="544726" y="4136764"/>
                  <a:pt x="491326" y="4133186"/>
                </a:cubicBezTo>
                <a:cubicBezTo>
                  <a:pt x="523519" y="4115493"/>
                  <a:pt x="555201" y="4094024"/>
                  <a:pt x="587394" y="4079910"/>
                </a:cubicBezTo>
                <a:cubicBezTo>
                  <a:pt x="2470940" y="3185744"/>
                  <a:pt x="2470940" y="3185744"/>
                  <a:pt x="2470940" y="3185744"/>
                </a:cubicBezTo>
                <a:cubicBezTo>
                  <a:pt x="2474517" y="3182165"/>
                  <a:pt x="2488825" y="3175208"/>
                  <a:pt x="2492402" y="3171629"/>
                </a:cubicBezTo>
                <a:cubicBezTo>
                  <a:pt x="2563687" y="3121733"/>
                  <a:pt x="2627562" y="3078992"/>
                  <a:pt x="2691692" y="3036252"/>
                </a:cubicBezTo>
                <a:cubicBezTo>
                  <a:pt x="2702423" y="3032674"/>
                  <a:pt x="2706000" y="3021939"/>
                  <a:pt x="2702423" y="3021939"/>
                </a:cubicBezTo>
                <a:cubicBezTo>
                  <a:pt x="2691692" y="3021939"/>
                  <a:pt x="2684538" y="3021939"/>
                  <a:pt x="2677384" y="3025517"/>
                </a:cubicBezTo>
                <a:cubicBezTo>
                  <a:pt x="2570585" y="3078992"/>
                  <a:pt x="2460209" y="3128690"/>
                  <a:pt x="2342679" y="3185744"/>
                </a:cubicBezTo>
                <a:cubicBezTo>
                  <a:pt x="2335525" y="3189322"/>
                  <a:pt x="2325050" y="3192900"/>
                  <a:pt x="2317896" y="3192900"/>
                </a:cubicBezTo>
                <a:cubicBezTo>
                  <a:pt x="2310742" y="3192900"/>
                  <a:pt x="2300011" y="3196478"/>
                  <a:pt x="2292857" y="3200057"/>
                </a:cubicBezTo>
                <a:cubicBezTo>
                  <a:pt x="2097144" y="3296272"/>
                  <a:pt x="1894021" y="3392288"/>
                  <a:pt x="1684000" y="3499040"/>
                </a:cubicBezTo>
                <a:cubicBezTo>
                  <a:pt x="1676846" y="3502618"/>
                  <a:pt x="1662538" y="3509973"/>
                  <a:pt x="1651807" y="3513551"/>
                </a:cubicBezTo>
                <a:cubicBezTo>
                  <a:pt x="1370757" y="3631037"/>
                  <a:pt x="1061091" y="3759059"/>
                  <a:pt x="733540" y="3894437"/>
                </a:cubicBezTo>
                <a:cubicBezTo>
                  <a:pt x="726386" y="3901593"/>
                  <a:pt x="704924" y="3908949"/>
                  <a:pt x="697770" y="3912527"/>
                </a:cubicBezTo>
                <a:cubicBezTo>
                  <a:pt x="655102" y="3926641"/>
                  <a:pt x="612433" y="3940755"/>
                  <a:pt x="573342" y="3955068"/>
                </a:cubicBezTo>
                <a:cubicBezTo>
                  <a:pt x="559034" y="3958647"/>
                  <a:pt x="548303" y="3962225"/>
                  <a:pt x="548303" y="3958647"/>
                </a:cubicBezTo>
                <a:cubicBezTo>
                  <a:pt x="544726" y="3958647"/>
                  <a:pt x="573342" y="3940954"/>
                  <a:pt x="576919" y="3933798"/>
                </a:cubicBezTo>
                <a:cubicBezTo>
                  <a:pt x="584073" y="3930219"/>
                  <a:pt x="580240" y="3926641"/>
                  <a:pt x="565932" y="3930219"/>
                </a:cubicBezTo>
                <a:cubicBezTo>
                  <a:pt x="544726" y="3937376"/>
                  <a:pt x="519942" y="3944334"/>
                  <a:pt x="498480" y="3951490"/>
                </a:cubicBezTo>
                <a:cubicBezTo>
                  <a:pt x="484172" y="3955068"/>
                  <a:pt x="491582" y="3937376"/>
                  <a:pt x="502057" y="3930219"/>
                </a:cubicBezTo>
                <a:cubicBezTo>
                  <a:pt x="512788" y="3923063"/>
                  <a:pt x="523519" y="3919683"/>
                  <a:pt x="527096" y="3919683"/>
                </a:cubicBezTo>
                <a:cubicBezTo>
                  <a:pt x="527096" y="3919683"/>
                  <a:pt x="527096" y="3915906"/>
                  <a:pt x="523519" y="3908949"/>
                </a:cubicBezTo>
                <a:cubicBezTo>
                  <a:pt x="516365" y="3905370"/>
                  <a:pt x="544726" y="3891057"/>
                  <a:pt x="544726" y="3891057"/>
                </a:cubicBezTo>
                <a:cubicBezTo>
                  <a:pt x="533995" y="3887678"/>
                  <a:pt x="491326" y="3887479"/>
                  <a:pt x="494903" y="3883901"/>
                </a:cubicBezTo>
                <a:cubicBezTo>
                  <a:pt x="494903" y="3876744"/>
                  <a:pt x="505634" y="3866208"/>
                  <a:pt x="512533" y="3859052"/>
                </a:cubicBezTo>
                <a:cubicBezTo>
                  <a:pt x="512533" y="3859052"/>
                  <a:pt x="512533" y="3859052"/>
                  <a:pt x="512533" y="3855474"/>
                </a:cubicBezTo>
                <a:cubicBezTo>
                  <a:pt x="523264" y="3848317"/>
                  <a:pt x="519687" y="3844739"/>
                  <a:pt x="508956" y="3848317"/>
                </a:cubicBezTo>
                <a:cubicBezTo>
                  <a:pt x="466287" y="3859052"/>
                  <a:pt x="423619" y="3869588"/>
                  <a:pt x="384527" y="3880323"/>
                </a:cubicBezTo>
                <a:cubicBezTo>
                  <a:pt x="398835" y="3851895"/>
                  <a:pt x="445081" y="3791463"/>
                  <a:pt x="491326" y="3777149"/>
                </a:cubicBezTo>
                <a:cubicBezTo>
                  <a:pt x="466543" y="3784306"/>
                  <a:pt x="434350" y="3795041"/>
                  <a:pt x="409566" y="3805577"/>
                </a:cubicBezTo>
                <a:cubicBezTo>
                  <a:pt x="445081" y="3780728"/>
                  <a:pt x="491326" y="3759258"/>
                  <a:pt x="527096" y="3734210"/>
                </a:cubicBezTo>
                <a:cubicBezTo>
                  <a:pt x="494903" y="3734210"/>
                  <a:pt x="459389" y="3744945"/>
                  <a:pt x="420297" y="3755680"/>
                </a:cubicBezTo>
                <a:cubicBezTo>
                  <a:pt x="409566" y="3762638"/>
                  <a:pt x="409566" y="3759059"/>
                  <a:pt x="420297" y="3751903"/>
                </a:cubicBezTo>
                <a:cubicBezTo>
                  <a:pt x="445081" y="3734210"/>
                  <a:pt x="470120" y="3720096"/>
                  <a:pt x="498480" y="3702205"/>
                </a:cubicBezTo>
                <a:cubicBezTo>
                  <a:pt x="509211" y="3691470"/>
                  <a:pt x="530418" y="3684512"/>
                  <a:pt x="537572" y="3677356"/>
                </a:cubicBezTo>
                <a:cubicBezTo>
                  <a:pt x="922099" y="3502817"/>
                  <a:pt x="1274689" y="3338813"/>
                  <a:pt x="1602240" y="3189322"/>
                </a:cubicBezTo>
                <a:cubicBezTo>
                  <a:pt x="1224611" y="3331657"/>
                  <a:pt x="808146" y="3484925"/>
                  <a:pt x="356167" y="3652308"/>
                </a:cubicBezTo>
                <a:cubicBezTo>
                  <a:pt x="377373" y="3641772"/>
                  <a:pt x="398835" y="3631037"/>
                  <a:pt x="420297" y="3616724"/>
                </a:cubicBezTo>
                <a:cubicBezTo>
                  <a:pt x="434605" y="3613146"/>
                  <a:pt x="431028" y="3609568"/>
                  <a:pt x="420297" y="3613146"/>
                </a:cubicBezTo>
                <a:cubicBezTo>
                  <a:pt x="388104" y="3623881"/>
                  <a:pt x="146146" y="3663043"/>
                  <a:pt x="149723" y="3656085"/>
                </a:cubicBezTo>
                <a:cubicBezTo>
                  <a:pt x="149723" y="3648929"/>
                  <a:pt x="188815" y="3627459"/>
                  <a:pt x="195969" y="3620303"/>
                </a:cubicBezTo>
                <a:cubicBezTo>
                  <a:pt x="181661" y="3620303"/>
                  <a:pt x="131583" y="3627459"/>
                  <a:pt x="124429" y="3623881"/>
                </a:cubicBezTo>
                <a:cubicBezTo>
                  <a:pt x="160199" y="3570406"/>
                  <a:pt x="199545" y="3527864"/>
                  <a:pt x="277728" y="3488702"/>
                </a:cubicBezTo>
                <a:cubicBezTo>
                  <a:pt x="245791" y="3485124"/>
                  <a:pt x="210021" y="3492082"/>
                  <a:pt x="160199" y="3499040"/>
                </a:cubicBezTo>
                <a:cubicBezTo>
                  <a:pt x="156621" y="3495660"/>
                  <a:pt x="202867" y="3477769"/>
                  <a:pt x="184982" y="3477769"/>
                </a:cubicBezTo>
                <a:cubicBezTo>
                  <a:pt x="106799" y="3506395"/>
                  <a:pt x="46246" y="3513551"/>
                  <a:pt x="0" y="3488702"/>
                </a:cubicBezTo>
                <a:cubicBezTo>
                  <a:pt x="17885" y="3470811"/>
                  <a:pt x="64130" y="3449540"/>
                  <a:pt x="74606" y="3435227"/>
                </a:cubicBezTo>
                <a:cubicBezTo>
                  <a:pt x="74606" y="3431649"/>
                  <a:pt x="85337" y="3428071"/>
                  <a:pt x="96068" y="3424493"/>
                </a:cubicBezTo>
                <a:cubicBezTo>
                  <a:pt x="103222" y="3424493"/>
                  <a:pt x="110376" y="3417336"/>
                  <a:pt x="106799" y="3417336"/>
                </a:cubicBezTo>
                <a:cubicBezTo>
                  <a:pt x="106799" y="3410180"/>
                  <a:pt x="113953" y="3403023"/>
                  <a:pt x="128005" y="3395867"/>
                </a:cubicBezTo>
                <a:cubicBezTo>
                  <a:pt x="149467" y="3385331"/>
                  <a:pt x="170929" y="3378174"/>
                  <a:pt x="199545" y="3367439"/>
                </a:cubicBezTo>
                <a:cubicBezTo>
                  <a:pt x="203123" y="3367439"/>
                  <a:pt x="203123" y="3367439"/>
                  <a:pt x="203123" y="3367439"/>
                </a:cubicBezTo>
                <a:cubicBezTo>
                  <a:pt x="199545" y="3367439"/>
                  <a:pt x="185237" y="3377975"/>
                  <a:pt x="188559" y="3381554"/>
                </a:cubicBezTo>
                <a:cubicBezTo>
                  <a:pt x="199290" y="3385132"/>
                  <a:pt x="213598" y="3381752"/>
                  <a:pt x="220752" y="3378174"/>
                </a:cubicBezTo>
                <a:cubicBezTo>
                  <a:pt x="224329" y="3378174"/>
                  <a:pt x="231227" y="3371018"/>
                  <a:pt x="234804" y="3367439"/>
                </a:cubicBezTo>
                <a:cubicBezTo>
                  <a:pt x="238381" y="3363861"/>
                  <a:pt x="252689" y="3360283"/>
                  <a:pt x="259843" y="3360283"/>
                </a:cubicBezTo>
                <a:cubicBezTo>
                  <a:pt x="263420" y="3360283"/>
                  <a:pt x="295613" y="3346169"/>
                  <a:pt x="309921" y="3342590"/>
                </a:cubicBezTo>
                <a:cubicBezTo>
                  <a:pt x="320652" y="3339012"/>
                  <a:pt x="309666" y="3335434"/>
                  <a:pt x="295358" y="3339012"/>
                </a:cubicBezTo>
                <a:cubicBezTo>
                  <a:pt x="288459" y="3346169"/>
                  <a:pt x="284882" y="3338813"/>
                  <a:pt x="295358" y="3331856"/>
                </a:cubicBezTo>
                <a:cubicBezTo>
                  <a:pt x="327551" y="3306808"/>
                  <a:pt x="356167" y="3281959"/>
                  <a:pt x="384527" y="3253532"/>
                </a:cubicBezTo>
                <a:cubicBezTo>
                  <a:pt x="395258" y="3246375"/>
                  <a:pt x="412888" y="3235640"/>
                  <a:pt x="423619" y="3232261"/>
                </a:cubicBezTo>
                <a:cubicBezTo>
                  <a:pt x="466287" y="3217948"/>
                  <a:pt x="505634" y="3199858"/>
                  <a:pt x="544726" y="3185744"/>
                </a:cubicBezTo>
                <a:cubicBezTo>
                  <a:pt x="559034" y="3182165"/>
                  <a:pt x="573342" y="3171430"/>
                  <a:pt x="584073" y="3164473"/>
                </a:cubicBezTo>
                <a:cubicBezTo>
                  <a:pt x="637472" y="3128690"/>
                  <a:pt x="683462" y="3096884"/>
                  <a:pt x="733540" y="3061101"/>
                </a:cubicBezTo>
                <a:cubicBezTo>
                  <a:pt x="744016" y="3057722"/>
                  <a:pt x="762156" y="3050366"/>
                  <a:pt x="776209" y="3046788"/>
                </a:cubicBezTo>
                <a:cubicBezTo>
                  <a:pt x="776209" y="3046788"/>
                  <a:pt x="775953" y="3046788"/>
                  <a:pt x="779530" y="3043210"/>
                </a:cubicBezTo>
                <a:cubicBezTo>
                  <a:pt x="790261" y="3043210"/>
                  <a:pt x="808146" y="3036252"/>
                  <a:pt x="815300" y="3029095"/>
                </a:cubicBezTo>
                <a:cubicBezTo>
                  <a:pt x="911368" y="2972042"/>
                  <a:pt x="1011013" y="2918766"/>
                  <a:pt x="1114491" y="2868869"/>
                </a:cubicBezTo>
                <a:cubicBezTo>
                  <a:pt x="829608" y="2961506"/>
                  <a:pt x="530418" y="3043408"/>
                  <a:pt x="206444" y="3139425"/>
                </a:cubicBezTo>
                <a:cubicBezTo>
                  <a:pt x="195713" y="3143003"/>
                  <a:pt x="195713" y="3143003"/>
                  <a:pt x="206444" y="3135847"/>
                </a:cubicBezTo>
                <a:cubicBezTo>
                  <a:pt x="644371" y="2993512"/>
                  <a:pt x="1036308" y="2826129"/>
                  <a:pt x="1402950" y="2697908"/>
                </a:cubicBezTo>
                <a:cubicBezTo>
                  <a:pt x="1388642" y="2715799"/>
                  <a:pt x="1367436" y="2740648"/>
                  <a:pt x="1349551" y="2754961"/>
                </a:cubicBezTo>
                <a:cubicBezTo>
                  <a:pt x="1488287" y="2729914"/>
                  <a:pt x="1662794" y="2626542"/>
                  <a:pt x="1783900" y="2562332"/>
                </a:cubicBezTo>
                <a:cubicBezTo>
                  <a:pt x="1758861" y="2569489"/>
                  <a:pt x="1726924" y="2562531"/>
                  <a:pt x="1691154" y="2576844"/>
                </a:cubicBezTo>
                <a:cubicBezTo>
                  <a:pt x="1716193" y="2558953"/>
                  <a:pt x="1740976" y="2544640"/>
                  <a:pt x="1769592" y="2533905"/>
                </a:cubicBezTo>
                <a:cubicBezTo>
                  <a:pt x="1691154" y="2569489"/>
                  <a:pt x="1623447" y="2587579"/>
                  <a:pt x="1605817" y="2523369"/>
                </a:cubicBezTo>
                <a:cubicBezTo>
                  <a:pt x="1619870" y="2512634"/>
                  <a:pt x="1634433" y="2501899"/>
                  <a:pt x="1648486" y="2491363"/>
                </a:cubicBezTo>
                <a:cubicBezTo>
                  <a:pt x="1566726" y="2445045"/>
                  <a:pt x="1342141" y="2491165"/>
                  <a:pt x="1221290" y="2533905"/>
                </a:cubicBezTo>
                <a:cubicBezTo>
                  <a:pt x="1249650" y="2519592"/>
                  <a:pt x="1281588" y="2498321"/>
                  <a:pt x="1303050" y="2484008"/>
                </a:cubicBezTo>
                <a:cubicBezTo>
                  <a:pt x="1256804" y="2501899"/>
                  <a:pt x="1199828" y="2512833"/>
                  <a:pt x="1153582" y="2530525"/>
                </a:cubicBezTo>
                <a:cubicBezTo>
                  <a:pt x="1217713" y="2487785"/>
                  <a:pt x="1292574" y="2437888"/>
                  <a:pt x="1345974" y="2388190"/>
                </a:cubicBezTo>
                <a:cubicBezTo>
                  <a:pt x="1257060" y="2430931"/>
                  <a:pt x="1160736" y="2469894"/>
                  <a:pt x="1061091" y="2462737"/>
                </a:cubicBezTo>
                <a:cubicBezTo>
                  <a:pt x="1181943" y="2380835"/>
                  <a:pt x="1392219" y="2345251"/>
                  <a:pt x="1534533" y="2302511"/>
                </a:cubicBezTo>
                <a:cubicBezTo>
                  <a:pt x="1442042" y="2323981"/>
                  <a:pt x="1338564" y="2345052"/>
                  <a:pt x="1246073" y="2362944"/>
                </a:cubicBezTo>
                <a:cubicBezTo>
                  <a:pt x="1360026" y="2327360"/>
                  <a:pt x="1477556" y="2291776"/>
                  <a:pt x="1587932" y="2252614"/>
                </a:cubicBezTo>
                <a:cubicBezTo>
                  <a:pt x="1595086" y="2252614"/>
                  <a:pt x="1619870" y="2245657"/>
                  <a:pt x="1627024" y="2242078"/>
                </a:cubicBezTo>
                <a:cubicBezTo>
                  <a:pt x="1634178" y="2238500"/>
                  <a:pt x="1641332" y="2234723"/>
                  <a:pt x="1644909" y="2231145"/>
                </a:cubicBezTo>
                <a:cubicBezTo>
                  <a:pt x="1648486" y="2227765"/>
                  <a:pt x="1641332" y="2227765"/>
                  <a:pt x="1630601" y="2231145"/>
                </a:cubicBezTo>
                <a:cubicBezTo>
                  <a:pt x="1584355" y="2238301"/>
                  <a:pt x="1538110" y="2241879"/>
                  <a:pt x="1488032" y="2248837"/>
                </a:cubicBezTo>
                <a:cubicBezTo>
                  <a:pt x="1477556" y="2252415"/>
                  <a:pt x="1467081" y="2263349"/>
                  <a:pt x="1459927" y="2263349"/>
                </a:cubicBezTo>
                <a:cubicBezTo>
                  <a:pt x="1452773" y="2266927"/>
                  <a:pt x="1441786" y="2270505"/>
                  <a:pt x="1434632" y="2266927"/>
                </a:cubicBezTo>
                <a:cubicBezTo>
                  <a:pt x="1427734" y="2266927"/>
                  <a:pt x="1431311" y="2263349"/>
                  <a:pt x="1438465" y="2259771"/>
                </a:cubicBezTo>
                <a:cubicBezTo>
                  <a:pt x="1441786" y="2256192"/>
                  <a:pt x="1449196" y="2252415"/>
                  <a:pt x="1452773" y="2248837"/>
                </a:cubicBezTo>
                <a:cubicBezTo>
                  <a:pt x="1459927" y="2241879"/>
                  <a:pt x="1459927" y="2238500"/>
                  <a:pt x="1449196" y="2242078"/>
                </a:cubicBezTo>
                <a:cubicBezTo>
                  <a:pt x="1445619" y="2242078"/>
                  <a:pt x="1441786" y="2242078"/>
                  <a:pt x="1438465" y="2242078"/>
                </a:cubicBezTo>
                <a:cubicBezTo>
                  <a:pt x="1427734" y="2242078"/>
                  <a:pt x="1427734" y="2238301"/>
                  <a:pt x="1434632" y="2231145"/>
                </a:cubicBezTo>
                <a:cubicBezTo>
                  <a:pt x="1481133" y="2209874"/>
                  <a:pt x="1527379" y="2188404"/>
                  <a:pt x="1570047" y="2167134"/>
                </a:cubicBezTo>
                <a:cubicBezTo>
                  <a:pt x="1577201" y="2159977"/>
                  <a:pt x="1587932" y="2153019"/>
                  <a:pt x="1598663" y="2153019"/>
                </a:cubicBezTo>
                <a:cubicBezTo>
                  <a:pt x="1605562" y="2149441"/>
                  <a:pt x="1602240" y="2135128"/>
                  <a:pt x="1602240" y="2131550"/>
                </a:cubicBezTo>
                <a:cubicBezTo>
                  <a:pt x="1509494" y="2149441"/>
                  <a:pt x="1509749" y="2149242"/>
                  <a:pt x="1509749" y="2149242"/>
                </a:cubicBezTo>
                <a:cubicBezTo>
                  <a:pt x="1499018" y="2152821"/>
                  <a:pt x="1488287" y="2159977"/>
                  <a:pt x="1477556" y="2167134"/>
                </a:cubicBezTo>
                <a:cubicBezTo>
                  <a:pt x="1456350" y="2177670"/>
                  <a:pt x="1434888" y="2184826"/>
                  <a:pt x="1413426" y="2195561"/>
                </a:cubicBezTo>
                <a:cubicBezTo>
                  <a:pt x="1402695" y="2199139"/>
                  <a:pt x="1399373" y="2192181"/>
                  <a:pt x="1402950" y="2185025"/>
                </a:cubicBezTo>
                <a:cubicBezTo>
                  <a:pt x="1417258" y="2170712"/>
                  <a:pt x="1431311" y="2159977"/>
                  <a:pt x="1445619" y="2145664"/>
                </a:cubicBezTo>
                <a:cubicBezTo>
                  <a:pt x="1449196" y="2135128"/>
                  <a:pt x="1442042" y="2128170"/>
                  <a:pt x="1431311" y="2131550"/>
                </a:cubicBezTo>
                <a:cubicBezTo>
                  <a:pt x="1388642" y="2153019"/>
                  <a:pt x="1338820" y="2167134"/>
                  <a:pt x="1296151" y="2185025"/>
                </a:cubicBezTo>
                <a:cubicBezTo>
                  <a:pt x="1317613" y="2160176"/>
                  <a:pt x="1342397" y="2134929"/>
                  <a:pt x="1367180" y="2110080"/>
                </a:cubicBezTo>
                <a:cubicBezTo>
                  <a:pt x="1377911" y="2106502"/>
                  <a:pt x="1374334" y="2102924"/>
                  <a:pt x="1367180" y="2106502"/>
                </a:cubicBezTo>
                <a:cubicBezTo>
                  <a:pt x="1000538" y="2238301"/>
                  <a:pt x="608856" y="2380636"/>
                  <a:pt x="184982" y="2533905"/>
                </a:cubicBezTo>
                <a:cubicBezTo>
                  <a:pt x="170929" y="2537483"/>
                  <a:pt x="153300" y="2537682"/>
                  <a:pt x="149723" y="2530525"/>
                </a:cubicBezTo>
                <a:cubicBezTo>
                  <a:pt x="142569" y="2526947"/>
                  <a:pt x="145891" y="2519791"/>
                  <a:pt x="156621" y="2516212"/>
                </a:cubicBezTo>
                <a:cubicBezTo>
                  <a:pt x="181405" y="2498321"/>
                  <a:pt x="202867" y="2480629"/>
                  <a:pt x="220752" y="2462737"/>
                </a:cubicBezTo>
                <a:cubicBezTo>
                  <a:pt x="235060" y="2455581"/>
                  <a:pt x="231483" y="2455581"/>
                  <a:pt x="220752" y="2459159"/>
                </a:cubicBezTo>
                <a:cubicBezTo>
                  <a:pt x="163775" y="2477050"/>
                  <a:pt x="110376" y="2494743"/>
                  <a:pt x="56976" y="2509056"/>
                </a:cubicBezTo>
                <a:cubicBezTo>
                  <a:pt x="46246" y="2516014"/>
                  <a:pt x="35514" y="2516014"/>
                  <a:pt x="28616" y="2509056"/>
                </a:cubicBezTo>
                <a:cubicBezTo>
                  <a:pt x="21462" y="2505478"/>
                  <a:pt x="21206" y="2502098"/>
                  <a:pt x="21206" y="2502098"/>
                </a:cubicBezTo>
                <a:cubicBezTo>
                  <a:pt x="31938" y="2494942"/>
                  <a:pt x="42668" y="2484008"/>
                  <a:pt x="56976" y="2476852"/>
                </a:cubicBezTo>
                <a:cubicBezTo>
                  <a:pt x="455812" y="2316625"/>
                  <a:pt x="900637" y="2224187"/>
                  <a:pt x="1217457" y="2046069"/>
                </a:cubicBezTo>
                <a:cubicBezTo>
                  <a:pt x="1217457" y="2039112"/>
                  <a:pt x="1210559" y="2031756"/>
                  <a:pt x="1206982" y="2028178"/>
                </a:cubicBezTo>
                <a:cubicBezTo>
                  <a:pt x="950715" y="2067340"/>
                  <a:pt x="612433" y="2217030"/>
                  <a:pt x="331128" y="2320402"/>
                </a:cubicBezTo>
                <a:cubicBezTo>
                  <a:pt x="327551" y="2323782"/>
                  <a:pt x="281305" y="2309469"/>
                  <a:pt x="284882" y="2305890"/>
                </a:cubicBezTo>
                <a:cubicBezTo>
                  <a:pt x="299190" y="2291577"/>
                  <a:pt x="320652" y="2270307"/>
                  <a:pt x="338282" y="2256192"/>
                </a:cubicBezTo>
                <a:cubicBezTo>
                  <a:pt x="224329" y="2288198"/>
                  <a:pt x="117530" y="2327360"/>
                  <a:pt x="10731" y="2370100"/>
                </a:cubicBezTo>
                <a:cubicBezTo>
                  <a:pt x="113953" y="2323782"/>
                  <a:pt x="220752" y="2277463"/>
                  <a:pt x="327551" y="2231145"/>
                </a:cubicBezTo>
                <a:cubicBezTo>
                  <a:pt x="295613" y="2238301"/>
                  <a:pt x="270574" y="2245657"/>
                  <a:pt x="241958" y="2245657"/>
                </a:cubicBezTo>
                <a:cubicBezTo>
                  <a:pt x="284882" y="2227765"/>
                  <a:pt x="338282" y="2199338"/>
                  <a:pt x="373796" y="2185025"/>
                </a:cubicBezTo>
                <a:cubicBezTo>
                  <a:pt x="363065" y="2181447"/>
                  <a:pt x="327551" y="2174290"/>
                  <a:pt x="309921" y="2170712"/>
                </a:cubicBezTo>
                <a:cubicBezTo>
                  <a:pt x="559034" y="2081653"/>
                  <a:pt x="801248" y="1996173"/>
                  <a:pt x="1022000" y="1921427"/>
                </a:cubicBezTo>
                <a:cubicBezTo>
                  <a:pt x="1025577" y="1921427"/>
                  <a:pt x="1025321" y="1921427"/>
                  <a:pt x="1025321" y="1921427"/>
                </a:cubicBezTo>
                <a:cubicBezTo>
                  <a:pt x="1036052" y="1917849"/>
                  <a:pt x="1039629" y="1907114"/>
                  <a:pt x="1036052" y="1900156"/>
                </a:cubicBezTo>
                <a:cubicBezTo>
                  <a:pt x="1032475" y="1889421"/>
                  <a:pt x="1025577" y="1874910"/>
                  <a:pt x="1022000" y="1857217"/>
                </a:cubicBezTo>
                <a:cubicBezTo>
                  <a:pt x="1018423" y="1850061"/>
                  <a:pt x="1007436" y="1846681"/>
                  <a:pt x="996705" y="1850259"/>
                </a:cubicBezTo>
                <a:cubicBezTo>
                  <a:pt x="886329" y="1878687"/>
                  <a:pt x="779786" y="1903536"/>
                  <a:pt x="658679" y="1928583"/>
                </a:cubicBezTo>
                <a:cubicBezTo>
                  <a:pt x="665833" y="1921427"/>
                  <a:pt x="676564" y="1914270"/>
                  <a:pt x="683718" y="1903734"/>
                </a:cubicBezTo>
                <a:cubicBezTo>
                  <a:pt x="694193" y="1900156"/>
                  <a:pt x="690616" y="1892801"/>
                  <a:pt x="680141" y="1892801"/>
                </a:cubicBezTo>
                <a:cubicBezTo>
                  <a:pt x="669410" y="1892801"/>
                  <a:pt x="662256" y="1889223"/>
                  <a:pt x="662256" y="1889223"/>
                </a:cubicBezTo>
                <a:cubicBezTo>
                  <a:pt x="662256" y="1885644"/>
                  <a:pt x="655357" y="1889223"/>
                  <a:pt x="641049" y="1892801"/>
                </a:cubicBezTo>
                <a:cubicBezTo>
                  <a:pt x="626741" y="1885843"/>
                  <a:pt x="605279" y="1878687"/>
                  <a:pt x="590971" y="1871530"/>
                </a:cubicBezTo>
                <a:cubicBezTo>
                  <a:pt x="576663" y="1871530"/>
                  <a:pt x="573342" y="1867952"/>
                  <a:pt x="584073" y="1857217"/>
                </a:cubicBezTo>
                <a:cubicBezTo>
                  <a:pt x="598381" y="1842904"/>
                  <a:pt x="616010" y="1828790"/>
                  <a:pt x="633895" y="1810899"/>
                </a:cubicBezTo>
                <a:cubicBezTo>
                  <a:pt x="641049" y="1803941"/>
                  <a:pt x="633640" y="1800164"/>
                  <a:pt x="623164" y="1800164"/>
                </a:cubicBezTo>
                <a:cubicBezTo>
                  <a:pt x="505634" y="1825212"/>
                  <a:pt x="387849" y="1846681"/>
                  <a:pt x="259843" y="1871530"/>
                </a:cubicBezTo>
                <a:cubicBezTo>
                  <a:pt x="249112" y="1875108"/>
                  <a:pt x="245535" y="1875108"/>
                  <a:pt x="259843" y="1867952"/>
                </a:cubicBezTo>
                <a:cubicBezTo>
                  <a:pt x="348757" y="1825212"/>
                  <a:pt x="434350" y="1786050"/>
                  <a:pt x="516365" y="1746888"/>
                </a:cubicBezTo>
                <a:cubicBezTo>
                  <a:pt x="526841" y="1743309"/>
                  <a:pt x="526841" y="1743111"/>
                  <a:pt x="516365" y="1743111"/>
                </a:cubicBezTo>
                <a:cubicBezTo>
                  <a:pt x="502057" y="1736153"/>
                  <a:pt x="487749" y="1728996"/>
                  <a:pt x="470120" y="1714683"/>
                </a:cubicBezTo>
                <a:cubicBezTo>
                  <a:pt x="459389" y="1714683"/>
                  <a:pt x="459389" y="1711304"/>
                  <a:pt x="470120" y="1707726"/>
                </a:cubicBezTo>
                <a:cubicBezTo>
                  <a:pt x="676564" y="1640136"/>
                  <a:pt x="875854" y="1568770"/>
                  <a:pt x="1061091" y="1504759"/>
                </a:cubicBezTo>
                <a:cubicBezTo>
                  <a:pt x="1075144" y="1501181"/>
                  <a:pt x="1075144" y="1497603"/>
                  <a:pt x="1061091" y="1497603"/>
                </a:cubicBezTo>
                <a:cubicBezTo>
                  <a:pt x="1057514" y="1497603"/>
                  <a:pt x="1053682" y="1497603"/>
                  <a:pt x="1053682" y="1497603"/>
                </a:cubicBezTo>
                <a:cubicBezTo>
                  <a:pt x="1039629" y="1497603"/>
                  <a:pt x="1039885" y="1497603"/>
                  <a:pt x="1050360" y="1494024"/>
                </a:cubicBezTo>
                <a:cubicBezTo>
                  <a:pt x="1096861" y="1472555"/>
                  <a:pt x="1139530" y="1451085"/>
                  <a:pt x="1182198" y="1426236"/>
                </a:cubicBezTo>
                <a:cubicBezTo>
                  <a:pt x="1192929" y="1422658"/>
                  <a:pt x="1203660" y="1411923"/>
                  <a:pt x="1210559" y="1404767"/>
                </a:cubicBezTo>
                <a:cubicBezTo>
                  <a:pt x="1221290" y="1401387"/>
                  <a:pt x="1217713" y="1394032"/>
                  <a:pt x="1203405" y="1397610"/>
                </a:cubicBezTo>
                <a:cubicBezTo>
                  <a:pt x="1046783" y="1415501"/>
                  <a:pt x="889906" y="1440350"/>
                  <a:pt x="726131" y="1458242"/>
                </a:cubicBezTo>
                <a:cubicBezTo>
                  <a:pt x="900637" y="1397610"/>
                  <a:pt x="1075399" y="1340756"/>
                  <a:pt x="1239175" y="1283702"/>
                </a:cubicBezTo>
                <a:cubicBezTo>
                  <a:pt x="1043206" y="1315708"/>
                  <a:pt x="843916" y="1344334"/>
                  <a:pt x="630318" y="1372761"/>
                </a:cubicBezTo>
                <a:cubicBezTo>
                  <a:pt x="701347" y="1344334"/>
                  <a:pt x="776209" y="1319286"/>
                  <a:pt x="847493" y="1287281"/>
                </a:cubicBezTo>
                <a:cubicBezTo>
                  <a:pt x="857969" y="1283702"/>
                  <a:pt x="865123" y="1276745"/>
                  <a:pt x="861546" y="1266010"/>
                </a:cubicBezTo>
                <a:cubicBezTo>
                  <a:pt x="843661" y="1266010"/>
                  <a:pt x="822710" y="1262432"/>
                  <a:pt x="804825" y="1258853"/>
                </a:cubicBezTo>
                <a:cubicBezTo>
                  <a:pt x="808402" y="1251697"/>
                  <a:pt x="808146" y="1226848"/>
                  <a:pt x="815300" y="1219691"/>
                </a:cubicBezTo>
                <a:cubicBezTo>
                  <a:pt x="822454" y="1216312"/>
                  <a:pt x="811723" y="1212535"/>
                  <a:pt x="808146" y="1212535"/>
                </a:cubicBezTo>
                <a:cubicBezTo>
                  <a:pt x="800992" y="1216113"/>
                  <a:pt x="801248" y="1205577"/>
                  <a:pt x="801248" y="1198421"/>
                </a:cubicBezTo>
                <a:cubicBezTo>
                  <a:pt x="797671" y="1194842"/>
                  <a:pt x="786940" y="1191264"/>
                  <a:pt x="772632" y="1191264"/>
                </a:cubicBezTo>
                <a:cubicBezTo>
                  <a:pt x="758579" y="1191264"/>
                  <a:pt x="751425" y="1194842"/>
                  <a:pt x="744271" y="1194842"/>
                </a:cubicBezTo>
                <a:cubicBezTo>
                  <a:pt x="729963" y="1194842"/>
                  <a:pt x="729963" y="1191264"/>
                  <a:pt x="740694" y="1187686"/>
                </a:cubicBezTo>
                <a:cubicBezTo>
                  <a:pt x="858224" y="1134211"/>
                  <a:pt x="968345" y="1084314"/>
                  <a:pt x="1078721" y="1034417"/>
                </a:cubicBezTo>
                <a:cubicBezTo>
                  <a:pt x="1089452" y="1030839"/>
                  <a:pt x="1086130" y="1027460"/>
                  <a:pt x="1075399" y="1027460"/>
                </a:cubicBezTo>
                <a:cubicBezTo>
                  <a:pt x="1057514" y="1027460"/>
                  <a:pt x="1039629" y="1027460"/>
                  <a:pt x="1025321" y="1027460"/>
                </a:cubicBezTo>
                <a:cubicBezTo>
                  <a:pt x="1011013" y="1027460"/>
                  <a:pt x="1007692" y="1023881"/>
                  <a:pt x="1014846" y="1016725"/>
                </a:cubicBezTo>
                <a:cubicBezTo>
                  <a:pt x="1022000" y="995255"/>
                  <a:pt x="1028898" y="981141"/>
                  <a:pt x="1036052" y="963250"/>
                </a:cubicBezTo>
                <a:cubicBezTo>
                  <a:pt x="1043206" y="956292"/>
                  <a:pt x="1039629" y="952515"/>
                  <a:pt x="1028898" y="956093"/>
                </a:cubicBezTo>
                <a:cubicBezTo>
                  <a:pt x="1007436" y="959672"/>
                  <a:pt x="986230" y="967027"/>
                  <a:pt x="965023" y="970605"/>
                </a:cubicBezTo>
                <a:cubicBezTo>
                  <a:pt x="954292" y="970605"/>
                  <a:pt x="947138" y="966828"/>
                  <a:pt x="950715" y="959672"/>
                </a:cubicBezTo>
                <a:cubicBezTo>
                  <a:pt x="939984" y="952515"/>
                  <a:pt x="929253" y="945557"/>
                  <a:pt x="914945" y="934823"/>
                </a:cubicBezTo>
                <a:cubicBezTo>
                  <a:pt x="911368" y="927666"/>
                  <a:pt x="897316" y="924088"/>
                  <a:pt x="886585" y="931244"/>
                </a:cubicBezTo>
                <a:cubicBezTo>
                  <a:pt x="544981" y="1052309"/>
                  <a:pt x="213598" y="1201800"/>
                  <a:pt x="427196" y="809981"/>
                </a:cubicBezTo>
                <a:cubicBezTo>
                  <a:pt x="430773" y="806403"/>
                  <a:pt x="445081" y="785132"/>
                  <a:pt x="445081" y="785132"/>
                </a:cubicBezTo>
                <a:cubicBezTo>
                  <a:pt x="423874" y="785132"/>
                  <a:pt x="405989" y="781554"/>
                  <a:pt x="384527" y="781554"/>
                </a:cubicBezTo>
                <a:cubicBezTo>
                  <a:pt x="380950" y="788711"/>
                  <a:pt x="373796" y="788711"/>
                  <a:pt x="373796" y="777976"/>
                </a:cubicBezTo>
                <a:cubicBezTo>
                  <a:pt x="384527" y="770819"/>
                  <a:pt x="395258" y="760283"/>
                  <a:pt x="405734" y="753127"/>
                </a:cubicBezTo>
                <a:cubicBezTo>
                  <a:pt x="412888" y="745970"/>
                  <a:pt x="427196" y="728079"/>
                  <a:pt x="430773" y="720922"/>
                </a:cubicBezTo>
                <a:cubicBezTo>
                  <a:pt x="405734" y="685339"/>
                  <a:pt x="380950" y="653333"/>
                  <a:pt x="352590" y="617749"/>
                </a:cubicBezTo>
                <a:cubicBezTo>
                  <a:pt x="345436" y="607015"/>
                  <a:pt x="352590" y="603436"/>
                  <a:pt x="366898" y="607015"/>
                </a:cubicBezTo>
                <a:cubicBezTo>
                  <a:pt x="398835" y="599858"/>
                  <a:pt x="427196" y="596479"/>
                  <a:pt x="459133" y="592900"/>
                </a:cubicBezTo>
                <a:cubicBezTo>
                  <a:pt x="469864" y="592900"/>
                  <a:pt x="484172" y="578786"/>
                  <a:pt x="484172" y="571630"/>
                </a:cubicBezTo>
                <a:cubicBezTo>
                  <a:pt x="484172" y="568051"/>
                  <a:pt x="491326" y="564274"/>
                  <a:pt x="505379" y="560696"/>
                </a:cubicBezTo>
                <a:cubicBezTo>
                  <a:pt x="505379" y="557317"/>
                  <a:pt x="512533" y="553540"/>
                  <a:pt x="512533" y="549961"/>
                </a:cubicBezTo>
                <a:cubicBezTo>
                  <a:pt x="512533" y="549961"/>
                  <a:pt x="2018705" y="140450"/>
                  <a:pt x="2837583" y="54969"/>
                </a:cubicBezTo>
                <a:cubicBezTo>
                  <a:pt x="3193750" y="15807"/>
                  <a:pt x="3635253" y="1693"/>
                  <a:pt x="3952073" y="1693"/>
                </a:cubicBezTo>
                <a:cubicBezTo>
                  <a:pt x="4025146" y="699"/>
                  <a:pt x="4092854" y="103"/>
                  <a:pt x="4153152" y="103"/>
                </a:cubicBezTo>
                <a:cubicBezTo>
                  <a:pt x="4198503" y="-46"/>
                  <a:pt x="4239767" y="-22"/>
                  <a:pt x="4276151" y="100"/>
                </a:cubicBezTo>
                <a:close/>
              </a:path>
            </a:pathLst>
          </a:custGeom>
          <a:effectLst>
            <a:outerShdw dist="50800" dir="5400000" algn="ctr" rotWithShape="0">
              <a:srgbClr val="000000">
                <a:alpha val="15000"/>
              </a:srgbClr>
            </a:outerShdw>
          </a:effectLst>
        </p:spPr>
      </p:pic>
      <p:sp>
        <p:nvSpPr>
          <p:cNvPr id="18" name="TextBox 17"/>
          <p:cNvSpPr txBox="1"/>
          <p:nvPr/>
        </p:nvSpPr>
        <p:spPr>
          <a:xfrm>
            <a:off x="3031282" y="467966"/>
            <a:ext cx="5745508" cy="830997"/>
          </a:xfrm>
          <a:prstGeom prst="rect">
            <a:avLst/>
          </a:prstGeom>
          <a:noFill/>
        </p:spPr>
        <p:txBody>
          <a:bodyPr wrap="square" rtlCol="0">
            <a:spAutoFit/>
          </a:bodyPr>
          <a:lstStyle/>
          <a:p>
            <a:r>
              <a:rPr lang="en-US" sz="2400" b="1" dirty="0">
                <a:latin typeface="Verdana" panose="020B0604030504040204" pitchFamily="34" charset="0"/>
                <a:ea typeface="Verdana" panose="020B0604030504040204" pitchFamily="34" charset="0"/>
                <a:cs typeface="Roboto Black" panose="02000000000000000000" pitchFamily="2" charset="0"/>
              </a:rPr>
              <a:t>Mayors’ Challenge Teams </a:t>
            </a:r>
          </a:p>
          <a:p>
            <a:r>
              <a:rPr lang="en-US" sz="2400" b="1" dirty="0">
                <a:solidFill>
                  <a:schemeClr val="accent1"/>
                </a:solidFill>
                <a:latin typeface="Verdana" panose="020B0604030504040204" pitchFamily="34" charset="0"/>
                <a:ea typeface="Verdana" panose="020B0604030504040204" pitchFamily="34" charset="0"/>
                <a:cs typeface="Roboto Black" panose="02000000000000000000" pitchFamily="2" charset="0"/>
              </a:rPr>
              <a:t>Long Term Action Items</a:t>
            </a:r>
          </a:p>
        </p:txBody>
      </p:sp>
      <p:sp>
        <p:nvSpPr>
          <p:cNvPr id="7" name="Freeform 7"/>
          <p:cNvSpPr>
            <a:spLocks noEditPoints="1"/>
          </p:cNvSpPr>
          <p:nvPr/>
        </p:nvSpPr>
        <p:spPr bwMode="auto">
          <a:xfrm>
            <a:off x="2850741" y="2711133"/>
            <a:ext cx="842028" cy="18599"/>
          </a:xfrm>
          <a:custGeom>
            <a:avLst/>
            <a:gdLst>
              <a:gd name="T0" fmla="*/ 996 w 996"/>
              <a:gd name="T1" fmla="*/ 22 h 22"/>
              <a:gd name="T2" fmla="*/ 952 w 996"/>
              <a:gd name="T3" fmla="*/ 0 h 22"/>
              <a:gd name="T4" fmla="*/ 879 w 996"/>
              <a:gd name="T5" fmla="*/ 22 h 22"/>
              <a:gd name="T6" fmla="*/ 923 w 996"/>
              <a:gd name="T7" fmla="*/ 0 h 22"/>
              <a:gd name="T8" fmla="*/ 879 w 996"/>
              <a:gd name="T9" fmla="*/ 22 h 22"/>
              <a:gd name="T10" fmla="*/ 850 w 996"/>
              <a:gd name="T11" fmla="*/ 22 h 22"/>
              <a:gd name="T12" fmla="*/ 806 w 996"/>
              <a:gd name="T13" fmla="*/ 0 h 22"/>
              <a:gd name="T14" fmla="*/ 733 w 996"/>
              <a:gd name="T15" fmla="*/ 22 h 22"/>
              <a:gd name="T16" fmla="*/ 776 w 996"/>
              <a:gd name="T17" fmla="*/ 0 h 22"/>
              <a:gd name="T18" fmla="*/ 733 w 996"/>
              <a:gd name="T19" fmla="*/ 22 h 22"/>
              <a:gd name="T20" fmla="*/ 703 w 996"/>
              <a:gd name="T21" fmla="*/ 22 h 22"/>
              <a:gd name="T22" fmla="*/ 659 w 996"/>
              <a:gd name="T23" fmla="*/ 0 h 22"/>
              <a:gd name="T24" fmla="*/ 586 w 996"/>
              <a:gd name="T25" fmla="*/ 22 h 22"/>
              <a:gd name="T26" fmla="*/ 630 w 996"/>
              <a:gd name="T27" fmla="*/ 0 h 22"/>
              <a:gd name="T28" fmla="*/ 586 w 996"/>
              <a:gd name="T29" fmla="*/ 22 h 22"/>
              <a:gd name="T30" fmla="*/ 557 w 996"/>
              <a:gd name="T31" fmla="*/ 22 h 22"/>
              <a:gd name="T32" fmla="*/ 513 w 996"/>
              <a:gd name="T33" fmla="*/ 0 h 22"/>
              <a:gd name="T34" fmla="*/ 439 w 996"/>
              <a:gd name="T35" fmla="*/ 22 h 22"/>
              <a:gd name="T36" fmla="*/ 483 w 996"/>
              <a:gd name="T37" fmla="*/ 0 h 22"/>
              <a:gd name="T38" fmla="*/ 439 w 996"/>
              <a:gd name="T39" fmla="*/ 22 h 22"/>
              <a:gd name="T40" fmla="*/ 410 w 996"/>
              <a:gd name="T41" fmla="*/ 22 h 22"/>
              <a:gd name="T42" fmla="*/ 366 w 996"/>
              <a:gd name="T43" fmla="*/ 0 h 22"/>
              <a:gd name="T44" fmla="*/ 293 w 996"/>
              <a:gd name="T45" fmla="*/ 22 h 22"/>
              <a:gd name="T46" fmla="*/ 337 w 996"/>
              <a:gd name="T47" fmla="*/ 0 h 22"/>
              <a:gd name="T48" fmla="*/ 293 w 996"/>
              <a:gd name="T49" fmla="*/ 22 h 22"/>
              <a:gd name="T50" fmla="*/ 263 w 996"/>
              <a:gd name="T51" fmla="*/ 22 h 22"/>
              <a:gd name="T52" fmla="*/ 219 w 996"/>
              <a:gd name="T53" fmla="*/ 0 h 22"/>
              <a:gd name="T54" fmla="*/ 146 w 996"/>
              <a:gd name="T55" fmla="*/ 22 h 22"/>
              <a:gd name="T56" fmla="*/ 190 w 996"/>
              <a:gd name="T57" fmla="*/ 0 h 22"/>
              <a:gd name="T58" fmla="*/ 146 w 996"/>
              <a:gd name="T59" fmla="*/ 22 h 22"/>
              <a:gd name="T60" fmla="*/ 117 w 996"/>
              <a:gd name="T61" fmla="*/ 22 h 22"/>
              <a:gd name="T62" fmla="*/ 73 w 996"/>
              <a:gd name="T63" fmla="*/ 0 h 22"/>
              <a:gd name="T64" fmla="*/ 0 w 996"/>
              <a:gd name="T65" fmla="*/ 22 h 22"/>
              <a:gd name="T66" fmla="*/ 44 w 996"/>
              <a:gd name="T67" fmla="*/ 0 h 22"/>
              <a:gd name="T68" fmla="*/ 0 w 996"/>
              <a:gd name="T6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6" h="22">
                <a:moveTo>
                  <a:pt x="952" y="22"/>
                </a:moveTo>
                <a:lnTo>
                  <a:pt x="996" y="22"/>
                </a:lnTo>
                <a:lnTo>
                  <a:pt x="996" y="0"/>
                </a:lnTo>
                <a:lnTo>
                  <a:pt x="952" y="0"/>
                </a:lnTo>
                <a:lnTo>
                  <a:pt x="952" y="22"/>
                </a:lnTo>
                <a:moveTo>
                  <a:pt x="879" y="22"/>
                </a:moveTo>
                <a:lnTo>
                  <a:pt x="923" y="22"/>
                </a:lnTo>
                <a:lnTo>
                  <a:pt x="923" y="0"/>
                </a:lnTo>
                <a:lnTo>
                  <a:pt x="879" y="0"/>
                </a:lnTo>
                <a:lnTo>
                  <a:pt x="879" y="22"/>
                </a:lnTo>
                <a:moveTo>
                  <a:pt x="806" y="22"/>
                </a:moveTo>
                <a:lnTo>
                  <a:pt x="850" y="22"/>
                </a:lnTo>
                <a:lnTo>
                  <a:pt x="850" y="0"/>
                </a:lnTo>
                <a:lnTo>
                  <a:pt x="806" y="0"/>
                </a:lnTo>
                <a:lnTo>
                  <a:pt x="806" y="22"/>
                </a:lnTo>
                <a:moveTo>
                  <a:pt x="733" y="22"/>
                </a:moveTo>
                <a:lnTo>
                  <a:pt x="776" y="22"/>
                </a:lnTo>
                <a:lnTo>
                  <a:pt x="776" y="0"/>
                </a:lnTo>
                <a:lnTo>
                  <a:pt x="733" y="0"/>
                </a:lnTo>
                <a:lnTo>
                  <a:pt x="733" y="22"/>
                </a:lnTo>
                <a:moveTo>
                  <a:pt x="659" y="22"/>
                </a:moveTo>
                <a:lnTo>
                  <a:pt x="703" y="22"/>
                </a:lnTo>
                <a:lnTo>
                  <a:pt x="703" y="0"/>
                </a:lnTo>
                <a:lnTo>
                  <a:pt x="659" y="0"/>
                </a:lnTo>
                <a:lnTo>
                  <a:pt x="659" y="22"/>
                </a:lnTo>
                <a:moveTo>
                  <a:pt x="586" y="22"/>
                </a:moveTo>
                <a:lnTo>
                  <a:pt x="630" y="22"/>
                </a:lnTo>
                <a:lnTo>
                  <a:pt x="630" y="0"/>
                </a:lnTo>
                <a:lnTo>
                  <a:pt x="586" y="0"/>
                </a:lnTo>
                <a:lnTo>
                  <a:pt x="586" y="22"/>
                </a:lnTo>
                <a:moveTo>
                  <a:pt x="513" y="22"/>
                </a:moveTo>
                <a:lnTo>
                  <a:pt x="557" y="22"/>
                </a:lnTo>
                <a:lnTo>
                  <a:pt x="557" y="0"/>
                </a:lnTo>
                <a:lnTo>
                  <a:pt x="513" y="0"/>
                </a:lnTo>
                <a:lnTo>
                  <a:pt x="513" y="22"/>
                </a:lnTo>
                <a:moveTo>
                  <a:pt x="439" y="22"/>
                </a:moveTo>
                <a:lnTo>
                  <a:pt x="483" y="22"/>
                </a:lnTo>
                <a:lnTo>
                  <a:pt x="483" y="0"/>
                </a:lnTo>
                <a:lnTo>
                  <a:pt x="439" y="0"/>
                </a:lnTo>
                <a:lnTo>
                  <a:pt x="439" y="22"/>
                </a:lnTo>
                <a:moveTo>
                  <a:pt x="366" y="22"/>
                </a:moveTo>
                <a:lnTo>
                  <a:pt x="410" y="22"/>
                </a:lnTo>
                <a:lnTo>
                  <a:pt x="410" y="0"/>
                </a:lnTo>
                <a:lnTo>
                  <a:pt x="366" y="0"/>
                </a:lnTo>
                <a:lnTo>
                  <a:pt x="366" y="22"/>
                </a:lnTo>
                <a:moveTo>
                  <a:pt x="293" y="22"/>
                </a:moveTo>
                <a:lnTo>
                  <a:pt x="337" y="22"/>
                </a:lnTo>
                <a:lnTo>
                  <a:pt x="337" y="0"/>
                </a:lnTo>
                <a:lnTo>
                  <a:pt x="293" y="0"/>
                </a:lnTo>
                <a:lnTo>
                  <a:pt x="293" y="22"/>
                </a:lnTo>
                <a:moveTo>
                  <a:pt x="219" y="22"/>
                </a:moveTo>
                <a:lnTo>
                  <a:pt x="263" y="22"/>
                </a:lnTo>
                <a:lnTo>
                  <a:pt x="263" y="0"/>
                </a:lnTo>
                <a:lnTo>
                  <a:pt x="219" y="0"/>
                </a:lnTo>
                <a:lnTo>
                  <a:pt x="219" y="22"/>
                </a:lnTo>
                <a:moveTo>
                  <a:pt x="146" y="22"/>
                </a:moveTo>
                <a:lnTo>
                  <a:pt x="190" y="22"/>
                </a:lnTo>
                <a:lnTo>
                  <a:pt x="190" y="0"/>
                </a:lnTo>
                <a:lnTo>
                  <a:pt x="146" y="0"/>
                </a:lnTo>
                <a:lnTo>
                  <a:pt x="146" y="22"/>
                </a:lnTo>
                <a:moveTo>
                  <a:pt x="73" y="22"/>
                </a:moveTo>
                <a:lnTo>
                  <a:pt x="117" y="22"/>
                </a:lnTo>
                <a:lnTo>
                  <a:pt x="117" y="0"/>
                </a:lnTo>
                <a:lnTo>
                  <a:pt x="73" y="0"/>
                </a:lnTo>
                <a:lnTo>
                  <a:pt x="73" y="22"/>
                </a:lnTo>
                <a:moveTo>
                  <a:pt x="0" y="22"/>
                </a:moveTo>
                <a:lnTo>
                  <a:pt x="44" y="22"/>
                </a:lnTo>
                <a:lnTo>
                  <a:pt x="44" y="0"/>
                </a:lnTo>
                <a:lnTo>
                  <a:pt x="0" y="0"/>
                </a:lnTo>
                <a:lnTo>
                  <a:pt x="0" y="2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nvGrpSpPr>
          <p:cNvPr id="75" name="Group 74"/>
          <p:cNvGrpSpPr/>
          <p:nvPr/>
        </p:nvGrpSpPr>
        <p:grpSpPr>
          <a:xfrm>
            <a:off x="1002675" y="2080457"/>
            <a:ext cx="1088888" cy="3180387"/>
            <a:chOff x="1336900" y="1630942"/>
            <a:chExt cx="1451850" cy="4874071"/>
          </a:xfrm>
        </p:grpSpPr>
        <p:sp>
          <p:nvSpPr>
            <p:cNvPr id="5" name="Freeform 5"/>
            <p:cNvSpPr>
              <a:spLocks noEditPoints="1"/>
            </p:cNvSpPr>
            <p:nvPr/>
          </p:nvSpPr>
          <p:spPr bwMode="auto">
            <a:xfrm>
              <a:off x="1412423" y="1695193"/>
              <a:ext cx="1312076" cy="4741060"/>
            </a:xfrm>
            <a:custGeom>
              <a:avLst/>
              <a:gdLst>
                <a:gd name="T0" fmla="*/ 602 w 635"/>
                <a:gd name="T1" fmla="*/ 14 h 2296"/>
                <a:gd name="T2" fmla="*/ 539 w 635"/>
                <a:gd name="T3" fmla="*/ 0 h 2296"/>
                <a:gd name="T4" fmla="*/ 459 w 635"/>
                <a:gd name="T5" fmla="*/ 12 h 2296"/>
                <a:gd name="T6" fmla="*/ 443 w 635"/>
                <a:gd name="T7" fmla="*/ 0 h 2296"/>
                <a:gd name="T8" fmla="*/ 379 w 635"/>
                <a:gd name="T9" fmla="*/ 12 h 2296"/>
                <a:gd name="T10" fmla="*/ 323 w 635"/>
                <a:gd name="T11" fmla="*/ 12 h 2296"/>
                <a:gd name="T12" fmla="*/ 259 w 635"/>
                <a:gd name="T13" fmla="*/ 0 h 2296"/>
                <a:gd name="T14" fmla="*/ 180 w 635"/>
                <a:gd name="T15" fmla="*/ 12 h 2296"/>
                <a:gd name="T16" fmla="*/ 141 w 635"/>
                <a:gd name="T17" fmla="*/ 19 h 2296"/>
                <a:gd name="T18" fmla="*/ 123 w 635"/>
                <a:gd name="T19" fmla="*/ 12 h 2296"/>
                <a:gd name="T20" fmla="*/ 74 w 635"/>
                <a:gd name="T21" fmla="*/ 55 h 2296"/>
                <a:gd name="T22" fmla="*/ 39 w 635"/>
                <a:gd name="T23" fmla="*/ 96 h 2296"/>
                <a:gd name="T24" fmla="*/ 4 w 635"/>
                <a:gd name="T25" fmla="*/ 151 h 2296"/>
                <a:gd name="T26" fmla="*/ 0 w 635"/>
                <a:gd name="T27" fmla="*/ 192 h 2296"/>
                <a:gd name="T28" fmla="*/ 12 w 635"/>
                <a:gd name="T29" fmla="*/ 272 h 2296"/>
                <a:gd name="T30" fmla="*/ 0 w 635"/>
                <a:gd name="T31" fmla="*/ 288 h 2296"/>
                <a:gd name="T32" fmla="*/ 12 w 635"/>
                <a:gd name="T33" fmla="*/ 352 h 2296"/>
                <a:gd name="T34" fmla="*/ 12 w 635"/>
                <a:gd name="T35" fmla="*/ 408 h 2296"/>
                <a:gd name="T36" fmla="*/ 0 w 635"/>
                <a:gd name="T37" fmla="*/ 472 h 2296"/>
                <a:gd name="T38" fmla="*/ 12 w 635"/>
                <a:gd name="T39" fmla="*/ 552 h 2296"/>
                <a:gd name="T40" fmla="*/ 0 w 635"/>
                <a:gd name="T41" fmla="*/ 568 h 2296"/>
                <a:gd name="T42" fmla="*/ 12 w 635"/>
                <a:gd name="T43" fmla="*/ 632 h 2296"/>
                <a:gd name="T44" fmla="*/ 12 w 635"/>
                <a:gd name="T45" fmla="*/ 688 h 2296"/>
                <a:gd name="T46" fmla="*/ 0 w 635"/>
                <a:gd name="T47" fmla="*/ 752 h 2296"/>
                <a:gd name="T48" fmla="*/ 12 w 635"/>
                <a:gd name="T49" fmla="*/ 832 h 2296"/>
                <a:gd name="T50" fmla="*/ 0 w 635"/>
                <a:gd name="T51" fmla="*/ 848 h 2296"/>
                <a:gd name="T52" fmla="*/ 12 w 635"/>
                <a:gd name="T53" fmla="*/ 912 h 2296"/>
                <a:gd name="T54" fmla="*/ 12 w 635"/>
                <a:gd name="T55" fmla="*/ 968 h 2296"/>
                <a:gd name="T56" fmla="*/ 0 w 635"/>
                <a:gd name="T57" fmla="*/ 1032 h 2296"/>
                <a:gd name="T58" fmla="*/ 12 w 635"/>
                <a:gd name="T59" fmla="*/ 1112 h 2296"/>
                <a:gd name="T60" fmla="*/ 0 w 635"/>
                <a:gd name="T61" fmla="*/ 1128 h 2296"/>
                <a:gd name="T62" fmla="*/ 12 w 635"/>
                <a:gd name="T63" fmla="*/ 1192 h 2296"/>
                <a:gd name="T64" fmla="*/ 12 w 635"/>
                <a:gd name="T65" fmla="*/ 1248 h 2296"/>
                <a:gd name="T66" fmla="*/ 0 w 635"/>
                <a:gd name="T67" fmla="*/ 1312 h 2296"/>
                <a:gd name="T68" fmla="*/ 12 w 635"/>
                <a:gd name="T69" fmla="*/ 1392 h 2296"/>
                <a:gd name="T70" fmla="*/ 0 w 635"/>
                <a:gd name="T71" fmla="*/ 1408 h 2296"/>
                <a:gd name="T72" fmla="*/ 12 w 635"/>
                <a:gd name="T73" fmla="*/ 1472 h 2296"/>
                <a:gd name="T74" fmla="*/ 12 w 635"/>
                <a:gd name="T75" fmla="*/ 1528 h 2296"/>
                <a:gd name="T76" fmla="*/ 0 w 635"/>
                <a:gd name="T77" fmla="*/ 1592 h 2296"/>
                <a:gd name="T78" fmla="*/ 12 w 635"/>
                <a:gd name="T79" fmla="*/ 1672 h 2296"/>
                <a:gd name="T80" fmla="*/ 0 w 635"/>
                <a:gd name="T81" fmla="*/ 1688 h 2296"/>
                <a:gd name="T82" fmla="*/ 12 w 635"/>
                <a:gd name="T83" fmla="*/ 1752 h 2296"/>
                <a:gd name="T84" fmla="*/ 12 w 635"/>
                <a:gd name="T85" fmla="*/ 1808 h 2296"/>
                <a:gd name="T86" fmla="*/ 0 w 635"/>
                <a:gd name="T87" fmla="*/ 1872 h 2296"/>
                <a:gd name="T88" fmla="*/ 12 w 635"/>
                <a:gd name="T89" fmla="*/ 1952 h 2296"/>
                <a:gd name="T90" fmla="*/ 0 w 635"/>
                <a:gd name="T91" fmla="*/ 1968 h 2296"/>
                <a:gd name="T92" fmla="*/ 12 w 635"/>
                <a:gd name="T93" fmla="*/ 2032 h 2296"/>
                <a:gd name="T94" fmla="*/ 12 w 635"/>
                <a:gd name="T95" fmla="*/ 2102 h 2296"/>
                <a:gd name="T96" fmla="*/ 14 w 635"/>
                <a:gd name="T97" fmla="*/ 2127 h 2296"/>
                <a:gd name="T98" fmla="*/ 21 w 635"/>
                <a:gd name="T99" fmla="*/ 2191 h 2296"/>
                <a:gd name="T100" fmla="*/ 81 w 635"/>
                <a:gd name="T101" fmla="*/ 2245 h 2296"/>
                <a:gd name="T102" fmla="*/ 86 w 635"/>
                <a:gd name="T103" fmla="*/ 2264 h 2296"/>
                <a:gd name="T104" fmla="*/ 149 w 635"/>
                <a:gd name="T105" fmla="*/ 2279 h 2296"/>
                <a:gd name="T106" fmla="*/ 204 w 635"/>
                <a:gd name="T107" fmla="*/ 2284 h 2296"/>
                <a:gd name="T108" fmla="*/ 268 w 635"/>
                <a:gd name="T109" fmla="*/ 2296 h 2296"/>
                <a:gd name="T110" fmla="*/ 348 w 635"/>
                <a:gd name="T111" fmla="*/ 2284 h 2296"/>
                <a:gd name="T112" fmla="*/ 364 w 635"/>
                <a:gd name="T113" fmla="*/ 2296 h 2296"/>
                <a:gd name="T114" fmla="*/ 428 w 635"/>
                <a:gd name="T115" fmla="*/ 2284 h 2296"/>
                <a:gd name="T116" fmla="*/ 484 w 635"/>
                <a:gd name="T117" fmla="*/ 2284 h 2296"/>
                <a:gd name="T118" fmla="*/ 548 w 635"/>
                <a:gd name="T119" fmla="*/ 2296 h 2296"/>
                <a:gd name="T120" fmla="*/ 588 w 635"/>
                <a:gd name="T121" fmla="*/ 2294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5" h="2296">
                  <a:moveTo>
                    <a:pt x="617" y="17"/>
                  </a:moveTo>
                  <a:cubicBezTo>
                    <a:pt x="622" y="19"/>
                    <a:pt x="627" y="20"/>
                    <a:pt x="631" y="22"/>
                  </a:cubicBezTo>
                  <a:cubicBezTo>
                    <a:pt x="635" y="10"/>
                    <a:pt x="635" y="10"/>
                    <a:pt x="635" y="10"/>
                  </a:cubicBezTo>
                  <a:cubicBezTo>
                    <a:pt x="630" y="9"/>
                    <a:pt x="625" y="7"/>
                    <a:pt x="620" y="6"/>
                  </a:cubicBezTo>
                  <a:lnTo>
                    <a:pt x="617" y="17"/>
                  </a:lnTo>
                  <a:close/>
                  <a:moveTo>
                    <a:pt x="579" y="12"/>
                  </a:moveTo>
                  <a:cubicBezTo>
                    <a:pt x="587" y="12"/>
                    <a:pt x="595" y="13"/>
                    <a:pt x="602" y="14"/>
                  </a:cubicBezTo>
                  <a:cubicBezTo>
                    <a:pt x="604" y="3"/>
                    <a:pt x="604" y="3"/>
                    <a:pt x="604" y="3"/>
                  </a:cubicBezTo>
                  <a:cubicBezTo>
                    <a:pt x="596" y="1"/>
                    <a:pt x="588" y="0"/>
                    <a:pt x="579" y="0"/>
                  </a:cubicBezTo>
                  <a:cubicBezTo>
                    <a:pt x="579" y="12"/>
                    <a:pt x="579" y="12"/>
                    <a:pt x="579" y="12"/>
                  </a:cubicBezTo>
                  <a:close/>
                  <a:moveTo>
                    <a:pt x="539" y="12"/>
                  </a:moveTo>
                  <a:cubicBezTo>
                    <a:pt x="563" y="12"/>
                    <a:pt x="563" y="12"/>
                    <a:pt x="563" y="12"/>
                  </a:cubicBezTo>
                  <a:cubicBezTo>
                    <a:pt x="563" y="0"/>
                    <a:pt x="563" y="0"/>
                    <a:pt x="563" y="0"/>
                  </a:cubicBezTo>
                  <a:cubicBezTo>
                    <a:pt x="539" y="0"/>
                    <a:pt x="539" y="0"/>
                    <a:pt x="539" y="0"/>
                  </a:cubicBezTo>
                  <a:lnTo>
                    <a:pt x="539" y="12"/>
                  </a:lnTo>
                  <a:close/>
                  <a:moveTo>
                    <a:pt x="499" y="12"/>
                  </a:moveTo>
                  <a:cubicBezTo>
                    <a:pt x="523" y="12"/>
                    <a:pt x="523" y="12"/>
                    <a:pt x="523" y="12"/>
                  </a:cubicBezTo>
                  <a:cubicBezTo>
                    <a:pt x="523" y="0"/>
                    <a:pt x="523" y="0"/>
                    <a:pt x="523" y="0"/>
                  </a:cubicBezTo>
                  <a:cubicBezTo>
                    <a:pt x="499" y="0"/>
                    <a:pt x="499" y="0"/>
                    <a:pt x="499" y="0"/>
                  </a:cubicBezTo>
                  <a:lnTo>
                    <a:pt x="499" y="12"/>
                  </a:lnTo>
                  <a:close/>
                  <a:moveTo>
                    <a:pt x="459" y="12"/>
                  </a:moveTo>
                  <a:cubicBezTo>
                    <a:pt x="483" y="12"/>
                    <a:pt x="483" y="12"/>
                    <a:pt x="483" y="12"/>
                  </a:cubicBezTo>
                  <a:cubicBezTo>
                    <a:pt x="483" y="0"/>
                    <a:pt x="483" y="0"/>
                    <a:pt x="483" y="0"/>
                  </a:cubicBezTo>
                  <a:cubicBezTo>
                    <a:pt x="459" y="0"/>
                    <a:pt x="459" y="0"/>
                    <a:pt x="459" y="0"/>
                  </a:cubicBezTo>
                  <a:lnTo>
                    <a:pt x="459" y="12"/>
                  </a:lnTo>
                  <a:close/>
                  <a:moveTo>
                    <a:pt x="419" y="12"/>
                  </a:moveTo>
                  <a:cubicBezTo>
                    <a:pt x="443" y="12"/>
                    <a:pt x="443" y="12"/>
                    <a:pt x="443" y="12"/>
                  </a:cubicBezTo>
                  <a:cubicBezTo>
                    <a:pt x="443" y="0"/>
                    <a:pt x="443" y="0"/>
                    <a:pt x="443" y="0"/>
                  </a:cubicBezTo>
                  <a:cubicBezTo>
                    <a:pt x="419" y="0"/>
                    <a:pt x="419" y="0"/>
                    <a:pt x="419" y="0"/>
                  </a:cubicBezTo>
                  <a:lnTo>
                    <a:pt x="419" y="12"/>
                  </a:lnTo>
                  <a:close/>
                  <a:moveTo>
                    <a:pt x="379" y="12"/>
                  </a:moveTo>
                  <a:cubicBezTo>
                    <a:pt x="403" y="12"/>
                    <a:pt x="403" y="12"/>
                    <a:pt x="403" y="12"/>
                  </a:cubicBezTo>
                  <a:cubicBezTo>
                    <a:pt x="403" y="0"/>
                    <a:pt x="403" y="0"/>
                    <a:pt x="403" y="0"/>
                  </a:cubicBezTo>
                  <a:cubicBezTo>
                    <a:pt x="379" y="0"/>
                    <a:pt x="379" y="0"/>
                    <a:pt x="379" y="0"/>
                  </a:cubicBezTo>
                  <a:lnTo>
                    <a:pt x="379" y="12"/>
                  </a:lnTo>
                  <a:close/>
                  <a:moveTo>
                    <a:pt x="339" y="12"/>
                  </a:moveTo>
                  <a:cubicBezTo>
                    <a:pt x="363" y="12"/>
                    <a:pt x="363" y="12"/>
                    <a:pt x="363" y="12"/>
                  </a:cubicBezTo>
                  <a:cubicBezTo>
                    <a:pt x="363" y="0"/>
                    <a:pt x="363" y="0"/>
                    <a:pt x="363" y="0"/>
                  </a:cubicBezTo>
                  <a:cubicBezTo>
                    <a:pt x="339" y="0"/>
                    <a:pt x="339" y="0"/>
                    <a:pt x="339" y="0"/>
                  </a:cubicBezTo>
                  <a:lnTo>
                    <a:pt x="339" y="12"/>
                  </a:lnTo>
                  <a:close/>
                  <a:moveTo>
                    <a:pt x="299" y="12"/>
                  </a:moveTo>
                  <a:cubicBezTo>
                    <a:pt x="323" y="12"/>
                    <a:pt x="323" y="12"/>
                    <a:pt x="323" y="12"/>
                  </a:cubicBezTo>
                  <a:cubicBezTo>
                    <a:pt x="323" y="0"/>
                    <a:pt x="323" y="0"/>
                    <a:pt x="323" y="0"/>
                  </a:cubicBezTo>
                  <a:cubicBezTo>
                    <a:pt x="299" y="0"/>
                    <a:pt x="299" y="0"/>
                    <a:pt x="299" y="0"/>
                  </a:cubicBezTo>
                  <a:lnTo>
                    <a:pt x="299" y="12"/>
                  </a:lnTo>
                  <a:close/>
                  <a:moveTo>
                    <a:pt x="259" y="12"/>
                  </a:moveTo>
                  <a:cubicBezTo>
                    <a:pt x="283" y="12"/>
                    <a:pt x="283" y="12"/>
                    <a:pt x="283" y="12"/>
                  </a:cubicBezTo>
                  <a:cubicBezTo>
                    <a:pt x="283" y="0"/>
                    <a:pt x="283" y="0"/>
                    <a:pt x="283" y="0"/>
                  </a:cubicBezTo>
                  <a:cubicBezTo>
                    <a:pt x="259" y="0"/>
                    <a:pt x="259" y="0"/>
                    <a:pt x="259" y="0"/>
                  </a:cubicBezTo>
                  <a:lnTo>
                    <a:pt x="259" y="12"/>
                  </a:lnTo>
                  <a:close/>
                  <a:moveTo>
                    <a:pt x="219" y="12"/>
                  </a:moveTo>
                  <a:cubicBezTo>
                    <a:pt x="243" y="12"/>
                    <a:pt x="243" y="12"/>
                    <a:pt x="243" y="12"/>
                  </a:cubicBezTo>
                  <a:cubicBezTo>
                    <a:pt x="243" y="0"/>
                    <a:pt x="243" y="0"/>
                    <a:pt x="243" y="0"/>
                  </a:cubicBezTo>
                  <a:cubicBezTo>
                    <a:pt x="219" y="0"/>
                    <a:pt x="219" y="0"/>
                    <a:pt x="219" y="0"/>
                  </a:cubicBezTo>
                  <a:lnTo>
                    <a:pt x="219" y="12"/>
                  </a:lnTo>
                  <a:close/>
                  <a:moveTo>
                    <a:pt x="180" y="12"/>
                  </a:moveTo>
                  <a:cubicBezTo>
                    <a:pt x="183" y="12"/>
                    <a:pt x="187" y="12"/>
                    <a:pt x="191" y="12"/>
                  </a:cubicBezTo>
                  <a:cubicBezTo>
                    <a:pt x="203" y="12"/>
                    <a:pt x="203" y="12"/>
                    <a:pt x="203" y="12"/>
                  </a:cubicBezTo>
                  <a:cubicBezTo>
                    <a:pt x="203" y="0"/>
                    <a:pt x="203" y="0"/>
                    <a:pt x="203" y="0"/>
                  </a:cubicBezTo>
                  <a:cubicBezTo>
                    <a:pt x="191" y="0"/>
                    <a:pt x="191" y="0"/>
                    <a:pt x="191" y="0"/>
                  </a:cubicBezTo>
                  <a:cubicBezTo>
                    <a:pt x="187" y="0"/>
                    <a:pt x="183" y="0"/>
                    <a:pt x="179" y="0"/>
                  </a:cubicBezTo>
                  <a:lnTo>
                    <a:pt x="180" y="12"/>
                  </a:lnTo>
                  <a:close/>
                  <a:moveTo>
                    <a:pt x="141" y="19"/>
                  </a:moveTo>
                  <a:cubicBezTo>
                    <a:pt x="149" y="17"/>
                    <a:pt x="156" y="15"/>
                    <a:pt x="164" y="14"/>
                  </a:cubicBezTo>
                  <a:cubicBezTo>
                    <a:pt x="162" y="2"/>
                    <a:pt x="162" y="2"/>
                    <a:pt x="162" y="2"/>
                  </a:cubicBezTo>
                  <a:cubicBezTo>
                    <a:pt x="154" y="3"/>
                    <a:pt x="146" y="5"/>
                    <a:pt x="138" y="7"/>
                  </a:cubicBezTo>
                  <a:lnTo>
                    <a:pt x="141" y="19"/>
                  </a:lnTo>
                  <a:close/>
                  <a:moveTo>
                    <a:pt x="106" y="33"/>
                  </a:moveTo>
                  <a:cubicBezTo>
                    <a:pt x="112" y="30"/>
                    <a:pt x="119" y="26"/>
                    <a:pt x="127" y="24"/>
                  </a:cubicBezTo>
                  <a:cubicBezTo>
                    <a:pt x="123" y="12"/>
                    <a:pt x="123" y="12"/>
                    <a:pt x="123" y="12"/>
                  </a:cubicBezTo>
                  <a:cubicBezTo>
                    <a:pt x="115" y="15"/>
                    <a:pt x="107" y="19"/>
                    <a:pt x="100" y="23"/>
                  </a:cubicBezTo>
                  <a:cubicBezTo>
                    <a:pt x="106" y="33"/>
                    <a:pt x="106" y="33"/>
                    <a:pt x="106" y="33"/>
                  </a:cubicBezTo>
                  <a:close/>
                  <a:moveTo>
                    <a:pt x="74" y="55"/>
                  </a:moveTo>
                  <a:cubicBezTo>
                    <a:pt x="80" y="50"/>
                    <a:pt x="86" y="45"/>
                    <a:pt x="92" y="41"/>
                  </a:cubicBezTo>
                  <a:cubicBezTo>
                    <a:pt x="86" y="31"/>
                    <a:pt x="86" y="31"/>
                    <a:pt x="86" y="31"/>
                  </a:cubicBezTo>
                  <a:cubicBezTo>
                    <a:pt x="79" y="36"/>
                    <a:pt x="72" y="41"/>
                    <a:pt x="66" y="46"/>
                  </a:cubicBezTo>
                  <a:cubicBezTo>
                    <a:pt x="74" y="55"/>
                    <a:pt x="74" y="55"/>
                    <a:pt x="74" y="55"/>
                  </a:cubicBezTo>
                  <a:close/>
                  <a:moveTo>
                    <a:pt x="47" y="83"/>
                  </a:moveTo>
                  <a:cubicBezTo>
                    <a:pt x="52" y="77"/>
                    <a:pt x="57" y="71"/>
                    <a:pt x="63" y="66"/>
                  </a:cubicBezTo>
                  <a:cubicBezTo>
                    <a:pt x="54" y="57"/>
                    <a:pt x="54" y="57"/>
                    <a:pt x="54" y="57"/>
                  </a:cubicBezTo>
                  <a:cubicBezTo>
                    <a:pt x="48" y="63"/>
                    <a:pt x="43" y="69"/>
                    <a:pt x="38" y="76"/>
                  </a:cubicBezTo>
                  <a:lnTo>
                    <a:pt x="47" y="83"/>
                  </a:lnTo>
                  <a:close/>
                  <a:moveTo>
                    <a:pt x="28" y="116"/>
                  </a:moveTo>
                  <a:cubicBezTo>
                    <a:pt x="31" y="109"/>
                    <a:pt x="35" y="103"/>
                    <a:pt x="39" y="96"/>
                  </a:cubicBezTo>
                  <a:cubicBezTo>
                    <a:pt x="29" y="90"/>
                    <a:pt x="29" y="90"/>
                    <a:pt x="29" y="90"/>
                  </a:cubicBezTo>
                  <a:cubicBezTo>
                    <a:pt x="24" y="97"/>
                    <a:pt x="20" y="104"/>
                    <a:pt x="17" y="112"/>
                  </a:cubicBezTo>
                  <a:cubicBezTo>
                    <a:pt x="28" y="116"/>
                    <a:pt x="28" y="116"/>
                    <a:pt x="28" y="116"/>
                  </a:cubicBezTo>
                  <a:close/>
                  <a:moveTo>
                    <a:pt x="16" y="153"/>
                  </a:moveTo>
                  <a:cubicBezTo>
                    <a:pt x="17" y="146"/>
                    <a:pt x="20" y="138"/>
                    <a:pt x="22" y="131"/>
                  </a:cubicBezTo>
                  <a:cubicBezTo>
                    <a:pt x="11" y="127"/>
                    <a:pt x="11" y="127"/>
                    <a:pt x="11" y="127"/>
                  </a:cubicBezTo>
                  <a:cubicBezTo>
                    <a:pt x="8" y="135"/>
                    <a:pt x="6" y="143"/>
                    <a:pt x="4" y="151"/>
                  </a:cubicBezTo>
                  <a:cubicBezTo>
                    <a:pt x="16" y="153"/>
                    <a:pt x="16" y="153"/>
                    <a:pt x="16" y="153"/>
                  </a:cubicBezTo>
                  <a:close/>
                  <a:moveTo>
                    <a:pt x="12" y="192"/>
                  </a:moveTo>
                  <a:cubicBezTo>
                    <a:pt x="12" y="191"/>
                    <a:pt x="12" y="191"/>
                    <a:pt x="12" y="191"/>
                  </a:cubicBezTo>
                  <a:cubicBezTo>
                    <a:pt x="12" y="183"/>
                    <a:pt x="12" y="176"/>
                    <a:pt x="13" y="168"/>
                  </a:cubicBezTo>
                  <a:cubicBezTo>
                    <a:pt x="1" y="167"/>
                    <a:pt x="1" y="167"/>
                    <a:pt x="1" y="167"/>
                  </a:cubicBezTo>
                  <a:cubicBezTo>
                    <a:pt x="0" y="175"/>
                    <a:pt x="0" y="183"/>
                    <a:pt x="0" y="191"/>
                  </a:cubicBezTo>
                  <a:cubicBezTo>
                    <a:pt x="0" y="192"/>
                    <a:pt x="0" y="192"/>
                    <a:pt x="0" y="192"/>
                  </a:cubicBezTo>
                  <a:cubicBezTo>
                    <a:pt x="12" y="192"/>
                    <a:pt x="12" y="192"/>
                    <a:pt x="12" y="192"/>
                  </a:cubicBezTo>
                  <a:close/>
                  <a:moveTo>
                    <a:pt x="12" y="232"/>
                  </a:moveTo>
                  <a:cubicBezTo>
                    <a:pt x="12" y="208"/>
                    <a:pt x="12" y="208"/>
                    <a:pt x="12" y="208"/>
                  </a:cubicBezTo>
                  <a:cubicBezTo>
                    <a:pt x="0" y="208"/>
                    <a:pt x="0" y="208"/>
                    <a:pt x="0" y="208"/>
                  </a:cubicBezTo>
                  <a:cubicBezTo>
                    <a:pt x="0" y="232"/>
                    <a:pt x="0" y="232"/>
                    <a:pt x="0" y="232"/>
                  </a:cubicBezTo>
                  <a:lnTo>
                    <a:pt x="12" y="232"/>
                  </a:lnTo>
                  <a:close/>
                  <a:moveTo>
                    <a:pt x="12" y="272"/>
                  </a:moveTo>
                  <a:cubicBezTo>
                    <a:pt x="12" y="248"/>
                    <a:pt x="12" y="248"/>
                    <a:pt x="12" y="248"/>
                  </a:cubicBezTo>
                  <a:cubicBezTo>
                    <a:pt x="0" y="248"/>
                    <a:pt x="0" y="248"/>
                    <a:pt x="0" y="248"/>
                  </a:cubicBezTo>
                  <a:cubicBezTo>
                    <a:pt x="0" y="272"/>
                    <a:pt x="0" y="272"/>
                    <a:pt x="0" y="272"/>
                  </a:cubicBezTo>
                  <a:lnTo>
                    <a:pt x="12" y="272"/>
                  </a:lnTo>
                  <a:close/>
                  <a:moveTo>
                    <a:pt x="12" y="312"/>
                  </a:moveTo>
                  <a:cubicBezTo>
                    <a:pt x="12" y="288"/>
                    <a:pt x="12" y="288"/>
                    <a:pt x="12" y="288"/>
                  </a:cubicBezTo>
                  <a:cubicBezTo>
                    <a:pt x="0" y="288"/>
                    <a:pt x="0" y="288"/>
                    <a:pt x="0" y="288"/>
                  </a:cubicBezTo>
                  <a:cubicBezTo>
                    <a:pt x="0" y="312"/>
                    <a:pt x="0" y="312"/>
                    <a:pt x="0" y="312"/>
                  </a:cubicBezTo>
                  <a:lnTo>
                    <a:pt x="12" y="312"/>
                  </a:lnTo>
                  <a:close/>
                  <a:moveTo>
                    <a:pt x="12" y="352"/>
                  </a:moveTo>
                  <a:cubicBezTo>
                    <a:pt x="12" y="328"/>
                    <a:pt x="12" y="328"/>
                    <a:pt x="12" y="328"/>
                  </a:cubicBezTo>
                  <a:cubicBezTo>
                    <a:pt x="0" y="328"/>
                    <a:pt x="0" y="328"/>
                    <a:pt x="0" y="328"/>
                  </a:cubicBezTo>
                  <a:cubicBezTo>
                    <a:pt x="0" y="352"/>
                    <a:pt x="0" y="352"/>
                    <a:pt x="0" y="352"/>
                  </a:cubicBezTo>
                  <a:lnTo>
                    <a:pt x="12" y="352"/>
                  </a:lnTo>
                  <a:close/>
                  <a:moveTo>
                    <a:pt x="12" y="392"/>
                  </a:moveTo>
                  <a:cubicBezTo>
                    <a:pt x="12" y="368"/>
                    <a:pt x="12" y="368"/>
                    <a:pt x="12" y="368"/>
                  </a:cubicBezTo>
                  <a:cubicBezTo>
                    <a:pt x="0" y="368"/>
                    <a:pt x="0" y="368"/>
                    <a:pt x="0" y="368"/>
                  </a:cubicBezTo>
                  <a:cubicBezTo>
                    <a:pt x="0" y="392"/>
                    <a:pt x="0" y="392"/>
                    <a:pt x="0" y="392"/>
                  </a:cubicBezTo>
                  <a:lnTo>
                    <a:pt x="12" y="392"/>
                  </a:lnTo>
                  <a:close/>
                  <a:moveTo>
                    <a:pt x="12" y="432"/>
                  </a:moveTo>
                  <a:cubicBezTo>
                    <a:pt x="12" y="408"/>
                    <a:pt x="12" y="408"/>
                    <a:pt x="12" y="408"/>
                  </a:cubicBezTo>
                  <a:cubicBezTo>
                    <a:pt x="0" y="408"/>
                    <a:pt x="0" y="408"/>
                    <a:pt x="0" y="408"/>
                  </a:cubicBezTo>
                  <a:cubicBezTo>
                    <a:pt x="0" y="432"/>
                    <a:pt x="0" y="432"/>
                    <a:pt x="0" y="432"/>
                  </a:cubicBezTo>
                  <a:lnTo>
                    <a:pt x="12" y="432"/>
                  </a:lnTo>
                  <a:close/>
                  <a:moveTo>
                    <a:pt x="12" y="472"/>
                  </a:moveTo>
                  <a:cubicBezTo>
                    <a:pt x="12" y="448"/>
                    <a:pt x="12" y="448"/>
                    <a:pt x="12" y="448"/>
                  </a:cubicBezTo>
                  <a:cubicBezTo>
                    <a:pt x="0" y="448"/>
                    <a:pt x="0" y="448"/>
                    <a:pt x="0" y="448"/>
                  </a:cubicBezTo>
                  <a:cubicBezTo>
                    <a:pt x="0" y="472"/>
                    <a:pt x="0" y="472"/>
                    <a:pt x="0" y="472"/>
                  </a:cubicBezTo>
                  <a:lnTo>
                    <a:pt x="12" y="472"/>
                  </a:lnTo>
                  <a:close/>
                  <a:moveTo>
                    <a:pt x="12" y="512"/>
                  </a:moveTo>
                  <a:cubicBezTo>
                    <a:pt x="12" y="488"/>
                    <a:pt x="12" y="488"/>
                    <a:pt x="12" y="488"/>
                  </a:cubicBezTo>
                  <a:cubicBezTo>
                    <a:pt x="0" y="488"/>
                    <a:pt x="0" y="488"/>
                    <a:pt x="0" y="488"/>
                  </a:cubicBezTo>
                  <a:cubicBezTo>
                    <a:pt x="0" y="512"/>
                    <a:pt x="0" y="512"/>
                    <a:pt x="0" y="512"/>
                  </a:cubicBezTo>
                  <a:lnTo>
                    <a:pt x="12" y="512"/>
                  </a:lnTo>
                  <a:close/>
                  <a:moveTo>
                    <a:pt x="12" y="552"/>
                  </a:moveTo>
                  <a:cubicBezTo>
                    <a:pt x="12" y="528"/>
                    <a:pt x="12" y="528"/>
                    <a:pt x="12" y="528"/>
                  </a:cubicBezTo>
                  <a:cubicBezTo>
                    <a:pt x="0" y="528"/>
                    <a:pt x="0" y="528"/>
                    <a:pt x="0" y="528"/>
                  </a:cubicBezTo>
                  <a:cubicBezTo>
                    <a:pt x="0" y="552"/>
                    <a:pt x="0" y="552"/>
                    <a:pt x="0" y="552"/>
                  </a:cubicBezTo>
                  <a:lnTo>
                    <a:pt x="12" y="552"/>
                  </a:lnTo>
                  <a:close/>
                  <a:moveTo>
                    <a:pt x="12" y="592"/>
                  </a:moveTo>
                  <a:cubicBezTo>
                    <a:pt x="12" y="568"/>
                    <a:pt x="12" y="568"/>
                    <a:pt x="12" y="568"/>
                  </a:cubicBezTo>
                  <a:cubicBezTo>
                    <a:pt x="0" y="568"/>
                    <a:pt x="0" y="568"/>
                    <a:pt x="0" y="568"/>
                  </a:cubicBezTo>
                  <a:cubicBezTo>
                    <a:pt x="0" y="592"/>
                    <a:pt x="0" y="592"/>
                    <a:pt x="0" y="592"/>
                  </a:cubicBezTo>
                  <a:lnTo>
                    <a:pt x="12" y="592"/>
                  </a:lnTo>
                  <a:close/>
                  <a:moveTo>
                    <a:pt x="12" y="632"/>
                  </a:moveTo>
                  <a:cubicBezTo>
                    <a:pt x="12" y="608"/>
                    <a:pt x="12" y="608"/>
                    <a:pt x="12" y="608"/>
                  </a:cubicBezTo>
                  <a:cubicBezTo>
                    <a:pt x="0" y="608"/>
                    <a:pt x="0" y="608"/>
                    <a:pt x="0" y="608"/>
                  </a:cubicBezTo>
                  <a:cubicBezTo>
                    <a:pt x="0" y="632"/>
                    <a:pt x="0" y="632"/>
                    <a:pt x="0" y="632"/>
                  </a:cubicBezTo>
                  <a:lnTo>
                    <a:pt x="12" y="632"/>
                  </a:lnTo>
                  <a:close/>
                  <a:moveTo>
                    <a:pt x="12" y="672"/>
                  </a:moveTo>
                  <a:cubicBezTo>
                    <a:pt x="12" y="648"/>
                    <a:pt x="12" y="648"/>
                    <a:pt x="12" y="648"/>
                  </a:cubicBezTo>
                  <a:cubicBezTo>
                    <a:pt x="0" y="648"/>
                    <a:pt x="0" y="648"/>
                    <a:pt x="0" y="648"/>
                  </a:cubicBezTo>
                  <a:cubicBezTo>
                    <a:pt x="0" y="672"/>
                    <a:pt x="0" y="672"/>
                    <a:pt x="0" y="672"/>
                  </a:cubicBezTo>
                  <a:lnTo>
                    <a:pt x="12" y="672"/>
                  </a:lnTo>
                  <a:close/>
                  <a:moveTo>
                    <a:pt x="12" y="712"/>
                  </a:moveTo>
                  <a:cubicBezTo>
                    <a:pt x="12" y="688"/>
                    <a:pt x="12" y="688"/>
                    <a:pt x="12" y="688"/>
                  </a:cubicBezTo>
                  <a:cubicBezTo>
                    <a:pt x="0" y="688"/>
                    <a:pt x="0" y="688"/>
                    <a:pt x="0" y="688"/>
                  </a:cubicBezTo>
                  <a:cubicBezTo>
                    <a:pt x="0" y="712"/>
                    <a:pt x="0" y="712"/>
                    <a:pt x="0" y="712"/>
                  </a:cubicBezTo>
                  <a:lnTo>
                    <a:pt x="12" y="712"/>
                  </a:lnTo>
                  <a:close/>
                  <a:moveTo>
                    <a:pt x="12" y="752"/>
                  </a:moveTo>
                  <a:cubicBezTo>
                    <a:pt x="12" y="728"/>
                    <a:pt x="12" y="728"/>
                    <a:pt x="12" y="728"/>
                  </a:cubicBezTo>
                  <a:cubicBezTo>
                    <a:pt x="0" y="728"/>
                    <a:pt x="0" y="728"/>
                    <a:pt x="0" y="728"/>
                  </a:cubicBezTo>
                  <a:cubicBezTo>
                    <a:pt x="0" y="752"/>
                    <a:pt x="0" y="752"/>
                    <a:pt x="0" y="752"/>
                  </a:cubicBezTo>
                  <a:lnTo>
                    <a:pt x="12" y="752"/>
                  </a:lnTo>
                  <a:close/>
                  <a:moveTo>
                    <a:pt x="12" y="792"/>
                  </a:moveTo>
                  <a:cubicBezTo>
                    <a:pt x="12" y="768"/>
                    <a:pt x="12" y="768"/>
                    <a:pt x="12" y="768"/>
                  </a:cubicBezTo>
                  <a:cubicBezTo>
                    <a:pt x="0" y="768"/>
                    <a:pt x="0" y="768"/>
                    <a:pt x="0" y="768"/>
                  </a:cubicBezTo>
                  <a:cubicBezTo>
                    <a:pt x="0" y="792"/>
                    <a:pt x="0" y="792"/>
                    <a:pt x="0" y="792"/>
                  </a:cubicBezTo>
                  <a:lnTo>
                    <a:pt x="12" y="792"/>
                  </a:lnTo>
                  <a:close/>
                  <a:moveTo>
                    <a:pt x="12" y="832"/>
                  </a:moveTo>
                  <a:cubicBezTo>
                    <a:pt x="12" y="808"/>
                    <a:pt x="12" y="808"/>
                    <a:pt x="12" y="808"/>
                  </a:cubicBezTo>
                  <a:cubicBezTo>
                    <a:pt x="0" y="808"/>
                    <a:pt x="0" y="808"/>
                    <a:pt x="0" y="808"/>
                  </a:cubicBezTo>
                  <a:cubicBezTo>
                    <a:pt x="0" y="832"/>
                    <a:pt x="0" y="832"/>
                    <a:pt x="0" y="832"/>
                  </a:cubicBezTo>
                  <a:lnTo>
                    <a:pt x="12" y="832"/>
                  </a:lnTo>
                  <a:close/>
                  <a:moveTo>
                    <a:pt x="12" y="872"/>
                  </a:moveTo>
                  <a:cubicBezTo>
                    <a:pt x="12" y="848"/>
                    <a:pt x="12" y="848"/>
                    <a:pt x="12" y="848"/>
                  </a:cubicBezTo>
                  <a:cubicBezTo>
                    <a:pt x="0" y="848"/>
                    <a:pt x="0" y="848"/>
                    <a:pt x="0" y="848"/>
                  </a:cubicBezTo>
                  <a:cubicBezTo>
                    <a:pt x="0" y="872"/>
                    <a:pt x="0" y="872"/>
                    <a:pt x="0" y="872"/>
                  </a:cubicBezTo>
                  <a:lnTo>
                    <a:pt x="12" y="872"/>
                  </a:lnTo>
                  <a:close/>
                  <a:moveTo>
                    <a:pt x="12" y="912"/>
                  </a:moveTo>
                  <a:cubicBezTo>
                    <a:pt x="12" y="888"/>
                    <a:pt x="12" y="888"/>
                    <a:pt x="12" y="888"/>
                  </a:cubicBezTo>
                  <a:cubicBezTo>
                    <a:pt x="0" y="888"/>
                    <a:pt x="0" y="888"/>
                    <a:pt x="0" y="888"/>
                  </a:cubicBezTo>
                  <a:cubicBezTo>
                    <a:pt x="0" y="912"/>
                    <a:pt x="0" y="912"/>
                    <a:pt x="0" y="912"/>
                  </a:cubicBezTo>
                  <a:lnTo>
                    <a:pt x="12" y="912"/>
                  </a:lnTo>
                  <a:close/>
                  <a:moveTo>
                    <a:pt x="12" y="952"/>
                  </a:moveTo>
                  <a:cubicBezTo>
                    <a:pt x="12" y="928"/>
                    <a:pt x="12" y="928"/>
                    <a:pt x="12" y="928"/>
                  </a:cubicBezTo>
                  <a:cubicBezTo>
                    <a:pt x="0" y="928"/>
                    <a:pt x="0" y="928"/>
                    <a:pt x="0" y="928"/>
                  </a:cubicBezTo>
                  <a:cubicBezTo>
                    <a:pt x="0" y="952"/>
                    <a:pt x="0" y="952"/>
                    <a:pt x="0" y="952"/>
                  </a:cubicBezTo>
                  <a:lnTo>
                    <a:pt x="12" y="952"/>
                  </a:lnTo>
                  <a:close/>
                  <a:moveTo>
                    <a:pt x="12" y="992"/>
                  </a:moveTo>
                  <a:cubicBezTo>
                    <a:pt x="12" y="968"/>
                    <a:pt x="12" y="968"/>
                    <a:pt x="12" y="968"/>
                  </a:cubicBezTo>
                  <a:cubicBezTo>
                    <a:pt x="0" y="968"/>
                    <a:pt x="0" y="968"/>
                    <a:pt x="0" y="968"/>
                  </a:cubicBezTo>
                  <a:cubicBezTo>
                    <a:pt x="0" y="992"/>
                    <a:pt x="0" y="992"/>
                    <a:pt x="0" y="992"/>
                  </a:cubicBezTo>
                  <a:lnTo>
                    <a:pt x="12" y="992"/>
                  </a:lnTo>
                  <a:close/>
                  <a:moveTo>
                    <a:pt x="12" y="1032"/>
                  </a:moveTo>
                  <a:cubicBezTo>
                    <a:pt x="12" y="1008"/>
                    <a:pt x="12" y="1008"/>
                    <a:pt x="12" y="1008"/>
                  </a:cubicBezTo>
                  <a:cubicBezTo>
                    <a:pt x="0" y="1008"/>
                    <a:pt x="0" y="1008"/>
                    <a:pt x="0" y="1008"/>
                  </a:cubicBezTo>
                  <a:cubicBezTo>
                    <a:pt x="0" y="1032"/>
                    <a:pt x="0" y="1032"/>
                    <a:pt x="0" y="1032"/>
                  </a:cubicBezTo>
                  <a:lnTo>
                    <a:pt x="12" y="1032"/>
                  </a:lnTo>
                  <a:close/>
                  <a:moveTo>
                    <a:pt x="12" y="1072"/>
                  </a:moveTo>
                  <a:cubicBezTo>
                    <a:pt x="12" y="1048"/>
                    <a:pt x="12" y="1048"/>
                    <a:pt x="12" y="1048"/>
                  </a:cubicBezTo>
                  <a:cubicBezTo>
                    <a:pt x="0" y="1048"/>
                    <a:pt x="0" y="1048"/>
                    <a:pt x="0" y="1048"/>
                  </a:cubicBezTo>
                  <a:cubicBezTo>
                    <a:pt x="0" y="1072"/>
                    <a:pt x="0" y="1072"/>
                    <a:pt x="0" y="1072"/>
                  </a:cubicBezTo>
                  <a:lnTo>
                    <a:pt x="12" y="1072"/>
                  </a:lnTo>
                  <a:close/>
                  <a:moveTo>
                    <a:pt x="12" y="1112"/>
                  </a:moveTo>
                  <a:cubicBezTo>
                    <a:pt x="12" y="1088"/>
                    <a:pt x="12" y="1088"/>
                    <a:pt x="12" y="1088"/>
                  </a:cubicBezTo>
                  <a:cubicBezTo>
                    <a:pt x="0" y="1088"/>
                    <a:pt x="0" y="1088"/>
                    <a:pt x="0" y="1088"/>
                  </a:cubicBezTo>
                  <a:cubicBezTo>
                    <a:pt x="0" y="1112"/>
                    <a:pt x="0" y="1112"/>
                    <a:pt x="0" y="1112"/>
                  </a:cubicBezTo>
                  <a:lnTo>
                    <a:pt x="12" y="1112"/>
                  </a:lnTo>
                  <a:close/>
                  <a:moveTo>
                    <a:pt x="12" y="1152"/>
                  </a:moveTo>
                  <a:cubicBezTo>
                    <a:pt x="12" y="1128"/>
                    <a:pt x="12" y="1128"/>
                    <a:pt x="12" y="1128"/>
                  </a:cubicBezTo>
                  <a:cubicBezTo>
                    <a:pt x="0" y="1128"/>
                    <a:pt x="0" y="1128"/>
                    <a:pt x="0" y="1128"/>
                  </a:cubicBezTo>
                  <a:cubicBezTo>
                    <a:pt x="0" y="1152"/>
                    <a:pt x="0" y="1152"/>
                    <a:pt x="0" y="1152"/>
                  </a:cubicBezTo>
                  <a:lnTo>
                    <a:pt x="12" y="1152"/>
                  </a:lnTo>
                  <a:close/>
                  <a:moveTo>
                    <a:pt x="12" y="1192"/>
                  </a:moveTo>
                  <a:cubicBezTo>
                    <a:pt x="12" y="1168"/>
                    <a:pt x="12" y="1168"/>
                    <a:pt x="12" y="1168"/>
                  </a:cubicBezTo>
                  <a:cubicBezTo>
                    <a:pt x="0" y="1168"/>
                    <a:pt x="0" y="1168"/>
                    <a:pt x="0" y="1168"/>
                  </a:cubicBezTo>
                  <a:cubicBezTo>
                    <a:pt x="0" y="1192"/>
                    <a:pt x="0" y="1192"/>
                    <a:pt x="0" y="1192"/>
                  </a:cubicBezTo>
                  <a:lnTo>
                    <a:pt x="12" y="1192"/>
                  </a:lnTo>
                  <a:close/>
                  <a:moveTo>
                    <a:pt x="12" y="1232"/>
                  </a:moveTo>
                  <a:cubicBezTo>
                    <a:pt x="12" y="1208"/>
                    <a:pt x="12" y="1208"/>
                    <a:pt x="12" y="1208"/>
                  </a:cubicBezTo>
                  <a:cubicBezTo>
                    <a:pt x="0" y="1208"/>
                    <a:pt x="0" y="1208"/>
                    <a:pt x="0" y="1208"/>
                  </a:cubicBezTo>
                  <a:cubicBezTo>
                    <a:pt x="0" y="1232"/>
                    <a:pt x="0" y="1232"/>
                    <a:pt x="0" y="1232"/>
                  </a:cubicBezTo>
                  <a:lnTo>
                    <a:pt x="12" y="1232"/>
                  </a:lnTo>
                  <a:close/>
                  <a:moveTo>
                    <a:pt x="12" y="1272"/>
                  </a:moveTo>
                  <a:cubicBezTo>
                    <a:pt x="12" y="1248"/>
                    <a:pt x="12" y="1248"/>
                    <a:pt x="12" y="1248"/>
                  </a:cubicBezTo>
                  <a:cubicBezTo>
                    <a:pt x="0" y="1248"/>
                    <a:pt x="0" y="1248"/>
                    <a:pt x="0" y="1248"/>
                  </a:cubicBezTo>
                  <a:cubicBezTo>
                    <a:pt x="0" y="1272"/>
                    <a:pt x="0" y="1272"/>
                    <a:pt x="0" y="1272"/>
                  </a:cubicBezTo>
                  <a:lnTo>
                    <a:pt x="12" y="1272"/>
                  </a:lnTo>
                  <a:close/>
                  <a:moveTo>
                    <a:pt x="12" y="1312"/>
                  </a:moveTo>
                  <a:cubicBezTo>
                    <a:pt x="12" y="1288"/>
                    <a:pt x="12" y="1288"/>
                    <a:pt x="12" y="1288"/>
                  </a:cubicBezTo>
                  <a:cubicBezTo>
                    <a:pt x="0" y="1288"/>
                    <a:pt x="0" y="1288"/>
                    <a:pt x="0" y="1288"/>
                  </a:cubicBezTo>
                  <a:cubicBezTo>
                    <a:pt x="0" y="1312"/>
                    <a:pt x="0" y="1312"/>
                    <a:pt x="0" y="1312"/>
                  </a:cubicBezTo>
                  <a:lnTo>
                    <a:pt x="12" y="1312"/>
                  </a:lnTo>
                  <a:close/>
                  <a:moveTo>
                    <a:pt x="12" y="1352"/>
                  </a:moveTo>
                  <a:cubicBezTo>
                    <a:pt x="12" y="1328"/>
                    <a:pt x="12" y="1328"/>
                    <a:pt x="12" y="1328"/>
                  </a:cubicBezTo>
                  <a:cubicBezTo>
                    <a:pt x="0" y="1328"/>
                    <a:pt x="0" y="1328"/>
                    <a:pt x="0" y="1328"/>
                  </a:cubicBezTo>
                  <a:cubicBezTo>
                    <a:pt x="0" y="1352"/>
                    <a:pt x="0" y="1352"/>
                    <a:pt x="0" y="1352"/>
                  </a:cubicBezTo>
                  <a:lnTo>
                    <a:pt x="12" y="1352"/>
                  </a:lnTo>
                  <a:close/>
                  <a:moveTo>
                    <a:pt x="12" y="1392"/>
                  </a:moveTo>
                  <a:cubicBezTo>
                    <a:pt x="12" y="1368"/>
                    <a:pt x="12" y="1368"/>
                    <a:pt x="12" y="1368"/>
                  </a:cubicBezTo>
                  <a:cubicBezTo>
                    <a:pt x="0" y="1368"/>
                    <a:pt x="0" y="1368"/>
                    <a:pt x="0" y="1368"/>
                  </a:cubicBezTo>
                  <a:cubicBezTo>
                    <a:pt x="0" y="1392"/>
                    <a:pt x="0" y="1392"/>
                    <a:pt x="0" y="1392"/>
                  </a:cubicBezTo>
                  <a:lnTo>
                    <a:pt x="12" y="1392"/>
                  </a:lnTo>
                  <a:close/>
                  <a:moveTo>
                    <a:pt x="12" y="1432"/>
                  </a:moveTo>
                  <a:cubicBezTo>
                    <a:pt x="12" y="1408"/>
                    <a:pt x="12" y="1408"/>
                    <a:pt x="12" y="1408"/>
                  </a:cubicBezTo>
                  <a:cubicBezTo>
                    <a:pt x="0" y="1408"/>
                    <a:pt x="0" y="1408"/>
                    <a:pt x="0" y="1408"/>
                  </a:cubicBezTo>
                  <a:cubicBezTo>
                    <a:pt x="0" y="1432"/>
                    <a:pt x="0" y="1432"/>
                    <a:pt x="0" y="1432"/>
                  </a:cubicBezTo>
                  <a:lnTo>
                    <a:pt x="12" y="1432"/>
                  </a:lnTo>
                  <a:close/>
                  <a:moveTo>
                    <a:pt x="12" y="1472"/>
                  </a:moveTo>
                  <a:cubicBezTo>
                    <a:pt x="12" y="1448"/>
                    <a:pt x="12" y="1448"/>
                    <a:pt x="12" y="1448"/>
                  </a:cubicBezTo>
                  <a:cubicBezTo>
                    <a:pt x="0" y="1448"/>
                    <a:pt x="0" y="1448"/>
                    <a:pt x="0" y="1448"/>
                  </a:cubicBezTo>
                  <a:cubicBezTo>
                    <a:pt x="0" y="1472"/>
                    <a:pt x="0" y="1472"/>
                    <a:pt x="0" y="1472"/>
                  </a:cubicBezTo>
                  <a:lnTo>
                    <a:pt x="12" y="1472"/>
                  </a:lnTo>
                  <a:close/>
                  <a:moveTo>
                    <a:pt x="12" y="1512"/>
                  </a:moveTo>
                  <a:cubicBezTo>
                    <a:pt x="12" y="1488"/>
                    <a:pt x="12" y="1488"/>
                    <a:pt x="12" y="1488"/>
                  </a:cubicBezTo>
                  <a:cubicBezTo>
                    <a:pt x="0" y="1488"/>
                    <a:pt x="0" y="1488"/>
                    <a:pt x="0" y="1488"/>
                  </a:cubicBezTo>
                  <a:cubicBezTo>
                    <a:pt x="0" y="1512"/>
                    <a:pt x="0" y="1512"/>
                    <a:pt x="0" y="1512"/>
                  </a:cubicBezTo>
                  <a:lnTo>
                    <a:pt x="12" y="1512"/>
                  </a:lnTo>
                  <a:close/>
                  <a:moveTo>
                    <a:pt x="12" y="1552"/>
                  </a:moveTo>
                  <a:cubicBezTo>
                    <a:pt x="12" y="1528"/>
                    <a:pt x="12" y="1528"/>
                    <a:pt x="12" y="1528"/>
                  </a:cubicBezTo>
                  <a:cubicBezTo>
                    <a:pt x="0" y="1528"/>
                    <a:pt x="0" y="1528"/>
                    <a:pt x="0" y="1528"/>
                  </a:cubicBezTo>
                  <a:cubicBezTo>
                    <a:pt x="0" y="1552"/>
                    <a:pt x="0" y="1552"/>
                    <a:pt x="0" y="1552"/>
                  </a:cubicBezTo>
                  <a:lnTo>
                    <a:pt x="12" y="1552"/>
                  </a:lnTo>
                  <a:close/>
                  <a:moveTo>
                    <a:pt x="12" y="1592"/>
                  </a:moveTo>
                  <a:cubicBezTo>
                    <a:pt x="12" y="1568"/>
                    <a:pt x="12" y="1568"/>
                    <a:pt x="12" y="1568"/>
                  </a:cubicBezTo>
                  <a:cubicBezTo>
                    <a:pt x="0" y="1568"/>
                    <a:pt x="0" y="1568"/>
                    <a:pt x="0" y="1568"/>
                  </a:cubicBezTo>
                  <a:cubicBezTo>
                    <a:pt x="0" y="1592"/>
                    <a:pt x="0" y="1592"/>
                    <a:pt x="0" y="1592"/>
                  </a:cubicBezTo>
                  <a:lnTo>
                    <a:pt x="12" y="1592"/>
                  </a:lnTo>
                  <a:close/>
                  <a:moveTo>
                    <a:pt x="12" y="1632"/>
                  </a:moveTo>
                  <a:cubicBezTo>
                    <a:pt x="12" y="1608"/>
                    <a:pt x="12" y="1608"/>
                    <a:pt x="12" y="1608"/>
                  </a:cubicBezTo>
                  <a:cubicBezTo>
                    <a:pt x="0" y="1608"/>
                    <a:pt x="0" y="1608"/>
                    <a:pt x="0" y="1608"/>
                  </a:cubicBezTo>
                  <a:cubicBezTo>
                    <a:pt x="0" y="1632"/>
                    <a:pt x="0" y="1632"/>
                    <a:pt x="0" y="1632"/>
                  </a:cubicBezTo>
                  <a:lnTo>
                    <a:pt x="12" y="1632"/>
                  </a:lnTo>
                  <a:close/>
                  <a:moveTo>
                    <a:pt x="12" y="1672"/>
                  </a:moveTo>
                  <a:cubicBezTo>
                    <a:pt x="12" y="1648"/>
                    <a:pt x="12" y="1648"/>
                    <a:pt x="12" y="1648"/>
                  </a:cubicBezTo>
                  <a:cubicBezTo>
                    <a:pt x="0" y="1648"/>
                    <a:pt x="0" y="1648"/>
                    <a:pt x="0" y="1648"/>
                  </a:cubicBezTo>
                  <a:cubicBezTo>
                    <a:pt x="0" y="1672"/>
                    <a:pt x="0" y="1672"/>
                    <a:pt x="0" y="1672"/>
                  </a:cubicBezTo>
                  <a:lnTo>
                    <a:pt x="12" y="1672"/>
                  </a:lnTo>
                  <a:close/>
                  <a:moveTo>
                    <a:pt x="12" y="1712"/>
                  </a:moveTo>
                  <a:cubicBezTo>
                    <a:pt x="12" y="1688"/>
                    <a:pt x="12" y="1688"/>
                    <a:pt x="12" y="1688"/>
                  </a:cubicBezTo>
                  <a:cubicBezTo>
                    <a:pt x="0" y="1688"/>
                    <a:pt x="0" y="1688"/>
                    <a:pt x="0" y="1688"/>
                  </a:cubicBezTo>
                  <a:cubicBezTo>
                    <a:pt x="0" y="1712"/>
                    <a:pt x="0" y="1712"/>
                    <a:pt x="0" y="1712"/>
                  </a:cubicBezTo>
                  <a:lnTo>
                    <a:pt x="12" y="1712"/>
                  </a:lnTo>
                  <a:close/>
                  <a:moveTo>
                    <a:pt x="12" y="1752"/>
                  </a:moveTo>
                  <a:cubicBezTo>
                    <a:pt x="12" y="1728"/>
                    <a:pt x="12" y="1728"/>
                    <a:pt x="12" y="1728"/>
                  </a:cubicBezTo>
                  <a:cubicBezTo>
                    <a:pt x="0" y="1728"/>
                    <a:pt x="0" y="1728"/>
                    <a:pt x="0" y="1728"/>
                  </a:cubicBezTo>
                  <a:cubicBezTo>
                    <a:pt x="0" y="1752"/>
                    <a:pt x="0" y="1752"/>
                    <a:pt x="0" y="1752"/>
                  </a:cubicBezTo>
                  <a:lnTo>
                    <a:pt x="12" y="1752"/>
                  </a:lnTo>
                  <a:close/>
                  <a:moveTo>
                    <a:pt x="12" y="1792"/>
                  </a:moveTo>
                  <a:cubicBezTo>
                    <a:pt x="12" y="1768"/>
                    <a:pt x="12" y="1768"/>
                    <a:pt x="12" y="1768"/>
                  </a:cubicBezTo>
                  <a:cubicBezTo>
                    <a:pt x="0" y="1768"/>
                    <a:pt x="0" y="1768"/>
                    <a:pt x="0" y="1768"/>
                  </a:cubicBezTo>
                  <a:cubicBezTo>
                    <a:pt x="0" y="1792"/>
                    <a:pt x="0" y="1792"/>
                    <a:pt x="0" y="1792"/>
                  </a:cubicBezTo>
                  <a:lnTo>
                    <a:pt x="12" y="1792"/>
                  </a:lnTo>
                  <a:close/>
                  <a:moveTo>
                    <a:pt x="12" y="1832"/>
                  </a:moveTo>
                  <a:cubicBezTo>
                    <a:pt x="12" y="1808"/>
                    <a:pt x="12" y="1808"/>
                    <a:pt x="12" y="1808"/>
                  </a:cubicBezTo>
                  <a:cubicBezTo>
                    <a:pt x="0" y="1808"/>
                    <a:pt x="0" y="1808"/>
                    <a:pt x="0" y="1808"/>
                  </a:cubicBezTo>
                  <a:cubicBezTo>
                    <a:pt x="0" y="1832"/>
                    <a:pt x="0" y="1832"/>
                    <a:pt x="0" y="1832"/>
                  </a:cubicBezTo>
                  <a:lnTo>
                    <a:pt x="12" y="1832"/>
                  </a:lnTo>
                  <a:close/>
                  <a:moveTo>
                    <a:pt x="12" y="1872"/>
                  </a:moveTo>
                  <a:cubicBezTo>
                    <a:pt x="12" y="1848"/>
                    <a:pt x="12" y="1848"/>
                    <a:pt x="12" y="1848"/>
                  </a:cubicBezTo>
                  <a:cubicBezTo>
                    <a:pt x="0" y="1848"/>
                    <a:pt x="0" y="1848"/>
                    <a:pt x="0" y="1848"/>
                  </a:cubicBezTo>
                  <a:cubicBezTo>
                    <a:pt x="0" y="1872"/>
                    <a:pt x="0" y="1872"/>
                    <a:pt x="0" y="1872"/>
                  </a:cubicBezTo>
                  <a:lnTo>
                    <a:pt x="12" y="1872"/>
                  </a:lnTo>
                  <a:close/>
                  <a:moveTo>
                    <a:pt x="12" y="1912"/>
                  </a:moveTo>
                  <a:cubicBezTo>
                    <a:pt x="12" y="1888"/>
                    <a:pt x="12" y="1888"/>
                    <a:pt x="12" y="1888"/>
                  </a:cubicBezTo>
                  <a:cubicBezTo>
                    <a:pt x="0" y="1888"/>
                    <a:pt x="0" y="1888"/>
                    <a:pt x="0" y="1888"/>
                  </a:cubicBezTo>
                  <a:cubicBezTo>
                    <a:pt x="0" y="1912"/>
                    <a:pt x="0" y="1912"/>
                    <a:pt x="0" y="1912"/>
                  </a:cubicBezTo>
                  <a:lnTo>
                    <a:pt x="12" y="1912"/>
                  </a:lnTo>
                  <a:close/>
                  <a:moveTo>
                    <a:pt x="12" y="1952"/>
                  </a:moveTo>
                  <a:cubicBezTo>
                    <a:pt x="12" y="1928"/>
                    <a:pt x="12" y="1928"/>
                    <a:pt x="12" y="1928"/>
                  </a:cubicBezTo>
                  <a:cubicBezTo>
                    <a:pt x="0" y="1928"/>
                    <a:pt x="0" y="1928"/>
                    <a:pt x="0" y="1928"/>
                  </a:cubicBezTo>
                  <a:cubicBezTo>
                    <a:pt x="0" y="1952"/>
                    <a:pt x="0" y="1952"/>
                    <a:pt x="0" y="1952"/>
                  </a:cubicBezTo>
                  <a:lnTo>
                    <a:pt x="12" y="1952"/>
                  </a:lnTo>
                  <a:close/>
                  <a:moveTo>
                    <a:pt x="12" y="1992"/>
                  </a:moveTo>
                  <a:cubicBezTo>
                    <a:pt x="12" y="1968"/>
                    <a:pt x="12" y="1968"/>
                    <a:pt x="12" y="1968"/>
                  </a:cubicBezTo>
                  <a:cubicBezTo>
                    <a:pt x="0" y="1968"/>
                    <a:pt x="0" y="1968"/>
                    <a:pt x="0" y="1968"/>
                  </a:cubicBezTo>
                  <a:cubicBezTo>
                    <a:pt x="0" y="1992"/>
                    <a:pt x="0" y="1992"/>
                    <a:pt x="0" y="1992"/>
                  </a:cubicBezTo>
                  <a:lnTo>
                    <a:pt x="12" y="1992"/>
                  </a:lnTo>
                  <a:close/>
                  <a:moveTo>
                    <a:pt x="12" y="2032"/>
                  </a:moveTo>
                  <a:cubicBezTo>
                    <a:pt x="12" y="2008"/>
                    <a:pt x="12" y="2008"/>
                    <a:pt x="12" y="2008"/>
                  </a:cubicBezTo>
                  <a:cubicBezTo>
                    <a:pt x="0" y="2008"/>
                    <a:pt x="0" y="2008"/>
                    <a:pt x="0" y="2008"/>
                  </a:cubicBezTo>
                  <a:cubicBezTo>
                    <a:pt x="0" y="2032"/>
                    <a:pt x="0" y="2032"/>
                    <a:pt x="0" y="2032"/>
                  </a:cubicBezTo>
                  <a:lnTo>
                    <a:pt x="12" y="2032"/>
                  </a:lnTo>
                  <a:close/>
                  <a:moveTo>
                    <a:pt x="12" y="2072"/>
                  </a:moveTo>
                  <a:cubicBezTo>
                    <a:pt x="12" y="2048"/>
                    <a:pt x="12" y="2048"/>
                    <a:pt x="12" y="2048"/>
                  </a:cubicBezTo>
                  <a:cubicBezTo>
                    <a:pt x="0" y="2048"/>
                    <a:pt x="0" y="2048"/>
                    <a:pt x="0" y="2048"/>
                  </a:cubicBezTo>
                  <a:cubicBezTo>
                    <a:pt x="0" y="2072"/>
                    <a:pt x="0" y="2072"/>
                    <a:pt x="0" y="2072"/>
                  </a:cubicBezTo>
                  <a:lnTo>
                    <a:pt x="12" y="2072"/>
                  </a:lnTo>
                  <a:close/>
                  <a:moveTo>
                    <a:pt x="12" y="2111"/>
                  </a:moveTo>
                  <a:cubicBezTo>
                    <a:pt x="12" y="2108"/>
                    <a:pt x="12" y="2105"/>
                    <a:pt x="12" y="2102"/>
                  </a:cubicBezTo>
                  <a:cubicBezTo>
                    <a:pt x="12" y="2088"/>
                    <a:pt x="12" y="2088"/>
                    <a:pt x="12" y="2088"/>
                  </a:cubicBezTo>
                  <a:cubicBezTo>
                    <a:pt x="0" y="2088"/>
                    <a:pt x="0" y="2088"/>
                    <a:pt x="0" y="2088"/>
                  </a:cubicBezTo>
                  <a:cubicBezTo>
                    <a:pt x="0" y="2102"/>
                    <a:pt x="0" y="2102"/>
                    <a:pt x="0" y="2102"/>
                  </a:cubicBezTo>
                  <a:cubicBezTo>
                    <a:pt x="0" y="2105"/>
                    <a:pt x="0" y="2109"/>
                    <a:pt x="0" y="2112"/>
                  </a:cubicBezTo>
                  <a:cubicBezTo>
                    <a:pt x="12" y="2111"/>
                    <a:pt x="12" y="2111"/>
                    <a:pt x="12" y="2111"/>
                  </a:cubicBezTo>
                  <a:close/>
                  <a:moveTo>
                    <a:pt x="18" y="2150"/>
                  </a:moveTo>
                  <a:cubicBezTo>
                    <a:pt x="16" y="2142"/>
                    <a:pt x="15" y="2134"/>
                    <a:pt x="14" y="2127"/>
                  </a:cubicBezTo>
                  <a:cubicBezTo>
                    <a:pt x="2" y="2128"/>
                    <a:pt x="2" y="2128"/>
                    <a:pt x="2" y="2128"/>
                  </a:cubicBezTo>
                  <a:cubicBezTo>
                    <a:pt x="3" y="2137"/>
                    <a:pt x="5" y="2145"/>
                    <a:pt x="7" y="2153"/>
                  </a:cubicBezTo>
                  <a:cubicBezTo>
                    <a:pt x="18" y="2150"/>
                    <a:pt x="18" y="2150"/>
                    <a:pt x="18" y="2150"/>
                  </a:cubicBezTo>
                  <a:close/>
                  <a:moveTo>
                    <a:pt x="32" y="2186"/>
                  </a:moveTo>
                  <a:cubicBezTo>
                    <a:pt x="29" y="2179"/>
                    <a:pt x="26" y="2172"/>
                    <a:pt x="23" y="2164"/>
                  </a:cubicBezTo>
                  <a:cubicBezTo>
                    <a:pt x="12" y="2168"/>
                    <a:pt x="12" y="2168"/>
                    <a:pt x="12" y="2168"/>
                  </a:cubicBezTo>
                  <a:cubicBezTo>
                    <a:pt x="14" y="2176"/>
                    <a:pt x="18" y="2184"/>
                    <a:pt x="21" y="2191"/>
                  </a:cubicBezTo>
                  <a:lnTo>
                    <a:pt x="32" y="2186"/>
                  </a:lnTo>
                  <a:close/>
                  <a:moveTo>
                    <a:pt x="53" y="2218"/>
                  </a:moveTo>
                  <a:cubicBezTo>
                    <a:pt x="48" y="2212"/>
                    <a:pt x="44" y="2206"/>
                    <a:pt x="40" y="2199"/>
                  </a:cubicBezTo>
                  <a:cubicBezTo>
                    <a:pt x="30" y="2205"/>
                    <a:pt x="30" y="2205"/>
                    <a:pt x="30" y="2205"/>
                  </a:cubicBezTo>
                  <a:cubicBezTo>
                    <a:pt x="34" y="2212"/>
                    <a:pt x="39" y="2219"/>
                    <a:pt x="44" y="2226"/>
                  </a:cubicBezTo>
                  <a:cubicBezTo>
                    <a:pt x="53" y="2218"/>
                    <a:pt x="53" y="2218"/>
                    <a:pt x="53" y="2218"/>
                  </a:cubicBezTo>
                  <a:close/>
                  <a:moveTo>
                    <a:pt x="81" y="2245"/>
                  </a:moveTo>
                  <a:cubicBezTo>
                    <a:pt x="75" y="2240"/>
                    <a:pt x="69" y="2235"/>
                    <a:pt x="63" y="2230"/>
                  </a:cubicBezTo>
                  <a:cubicBezTo>
                    <a:pt x="55" y="2238"/>
                    <a:pt x="55" y="2238"/>
                    <a:pt x="55" y="2238"/>
                  </a:cubicBezTo>
                  <a:cubicBezTo>
                    <a:pt x="61" y="2244"/>
                    <a:pt x="67" y="2249"/>
                    <a:pt x="73" y="2255"/>
                  </a:cubicBezTo>
                  <a:lnTo>
                    <a:pt x="81" y="2245"/>
                  </a:lnTo>
                  <a:close/>
                  <a:moveTo>
                    <a:pt x="113" y="2266"/>
                  </a:moveTo>
                  <a:cubicBezTo>
                    <a:pt x="106" y="2263"/>
                    <a:pt x="100" y="2259"/>
                    <a:pt x="93" y="2254"/>
                  </a:cubicBezTo>
                  <a:cubicBezTo>
                    <a:pt x="86" y="2264"/>
                    <a:pt x="86" y="2264"/>
                    <a:pt x="86" y="2264"/>
                  </a:cubicBezTo>
                  <a:cubicBezTo>
                    <a:pt x="93" y="2269"/>
                    <a:pt x="100" y="2273"/>
                    <a:pt x="108" y="2277"/>
                  </a:cubicBezTo>
                  <a:cubicBezTo>
                    <a:pt x="113" y="2266"/>
                    <a:pt x="113" y="2266"/>
                    <a:pt x="113" y="2266"/>
                  </a:cubicBezTo>
                  <a:close/>
                  <a:moveTo>
                    <a:pt x="149" y="2279"/>
                  </a:moveTo>
                  <a:cubicBezTo>
                    <a:pt x="142" y="2277"/>
                    <a:pt x="135" y="2275"/>
                    <a:pt x="127" y="2272"/>
                  </a:cubicBezTo>
                  <a:cubicBezTo>
                    <a:pt x="123" y="2283"/>
                    <a:pt x="123" y="2283"/>
                    <a:pt x="123" y="2283"/>
                  </a:cubicBezTo>
                  <a:cubicBezTo>
                    <a:pt x="131" y="2286"/>
                    <a:pt x="139" y="2289"/>
                    <a:pt x="147" y="2291"/>
                  </a:cubicBezTo>
                  <a:cubicBezTo>
                    <a:pt x="149" y="2279"/>
                    <a:pt x="149" y="2279"/>
                    <a:pt x="149" y="2279"/>
                  </a:cubicBezTo>
                  <a:close/>
                  <a:moveTo>
                    <a:pt x="188" y="2284"/>
                  </a:moveTo>
                  <a:cubicBezTo>
                    <a:pt x="180" y="2284"/>
                    <a:pt x="172" y="2283"/>
                    <a:pt x="165" y="2282"/>
                  </a:cubicBezTo>
                  <a:cubicBezTo>
                    <a:pt x="163" y="2294"/>
                    <a:pt x="163" y="2294"/>
                    <a:pt x="163" y="2294"/>
                  </a:cubicBezTo>
                  <a:cubicBezTo>
                    <a:pt x="171" y="2295"/>
                    <a:pt x="179" y="2296"/>
                    <a:pt x="188" y="2296"/>
                  </a:cubicBezTo>
                  <a:lnTo>
                    <a:pt x="188" y="2284"/>
                  </a:lnTo>
                  <a:close/>
                  <a:moveTo>
                    <a:pt x="228" y="2284"/>
                  </a:moveTo>
                  <a:cubicBezTo>
                    <a:pt x="204" y="2284"/>
                    <a:pt x="204" y="2284"/>
                    <a:pt x="204" y="2284"/>
                  </a:cubicBezTo>
                  <a:cubicBezTo>
                    <a:pt x="204" y="2296"/>
                    <a:pt x="204" y="2296"/>
                    <a:pt x="204" y="2296"/>
                  </a:cubicBezTo>
                  <a:cubicBezTo>
                    <a:pt x="228" y="2296"/>
                    <a:pt x="228" y="2296"/>
                    <a:pt x="228" y="2296"/>
                  </a:cubicBezTo>
                  <a:lnTo>
                    <a:pt x="228" y="2284"/>
                  </a:lnTo>
                  <a:close/>
                  <a:moveTo>
                    <a:pt x="268" y="2284"/>
                  </a:moveTo>
                  <a:cubicBezTo>
                    <a:pt x="244" y="2284"/>
                    <a:pt x="244" y="2284"/>
                    <a:pt x="244" y="2284"/>
                  </a:cubicBezTo>
                  <a:cubicBezTo>
                    <a:pt x="244" y="2296"/>
                    <a:pt x="244" y="2296"/>
                    <a:pt x="244" y="2296"/>
                  </a:cubicBezTo>
                  <a:cubicBezTo>
                    <a:pt x="268" y="2296"/>
                    <a:pt x="268" y="2296"/>
                    <a:pt x="268" y="2296"/>
                  </a:cubicBezTo>
                  <a:lnTo>
                    <a:pt x="268" y="2284"/>
                  </a:lnTo>
                  <a:close/>
                  <a:moveTo>
                    <a:pt x="308" y="2284"/>
                  </a:moveTo>
                  <a:cubicBezTo>
                    <a:pt x="284" y="2284"/>
                    <a:pt x="284" y="2284"/>
                    <a:pt x="284" y="2284"/>
                  </a:cubicBezTo>
                  <a:cubicBezTo>
                    <a:pt x="284" y="2296"/>
                    <a:pt x="284" y="2296"/>
                    <a:pt x="284" y="2296"/>
                  </a:cubicBezTo>
                  <a:cubicBezTo>
                    <a:pt x="308" y="2296"/>
                    <a:pt x="308" y="2296"/>
                    <a:pt x="308" y="2296"/>
                  </a:cubicBezTo>
                  <a:lnTo>
                    <a:pt x="308" y="2284"/>
                  </a:lnTo>
                  <a:close/>
                  <a:moveTo>
                    <a:pt x="348" y="2284"/>
                  </a:moveTo>
                  <a:cubicBezTo>
                    <a:pt x="324" y="2284"/>
                    <a:pt x="324" y="2284"/>
                    <a:pt x="324" y="2284"/>
                  </a:cubicBezTo>
                  <a:cubicBezTo>
                    <a:pt x="324" y="2296"/>
                    <a:pt x="324" y="2296"/>
                    <a:pt x="324" y="2296"/>
                  </a:cubicBezTo>
                  <a:cubicBezTo>
                    <a:pt x="348" y="2296"/>
                    <a:pt x="348" y="2296"/>
                    <a:pt x="348" y="2296"/>
                  </a:cubicBezTo>
                  <a:lnTo>
                    <a:pt x="348" y="2284"/>
                  </a:lnTo>
                  <a:close/>
                  <a:moveTo>
                    <a:pt x="388" y="2284"/>
                  </a:moveTo>
                  <a:cubicBezTo>
                    <a:pt x="364" y="2284"/>
                    <a:pt x="364" y="2284"/>
                    <a:pt x="364" y="2284"/>
                  </a:cubicBezTo>
                  <a:cubicBezTo>
                    <a:pt x="364" y="2296"/>
                    <a:pt x="364" y="2296"/>
                    <a:pt x="364" y="2296"/>
                  </a:cubicBezTo>
                  <a:cubicBezTo>
                    <a:pt x="388" y="2296"/>
                    <a:pt x="388" y="2296"/>
                    <a:pt x="388" y="2296"/>
                  </a:cubicBezTo>
                  <a:lnTo>
                    <a:pt x="388" y="2284"/>
                  </a:lnTo>
                  <a:close/>
                  <a:moveTo>
                    <a:pt x="428" y="2284"/>
                  </a:moveTo>
                  <a:cubicBezTo>
                    <a:pt x="404" y="2284"/>
                    <a:pt x="404" y="2284"/>
                    <a:pt x="404" y="2284"/>
                  </a:cubicBezTo>
                  <a:cubicBezTo>
                    <a:pt x="404" y="2296"/>
                    <a:pt x="404" y="2296"/>
                    <a:pt x="404" y="2296"/>
                  </a:cubicBezTo>
                  <a:cubicBezTo>
                    <a:pt x="428" y="2296"/>
                    <a:pt x="428" y="2296"/>
                    <a:pt x="428" y="2296"/>
                  </a:cubicBezTo>
                  <a:lnTo>
                    <a:pt x="428" y="2284"/>
                  </a:lnTo>
                  <a:close/>
                  <a:moveTo>
                    <a:pt x="468" y="2284"/>
                  </a:moveTo>
                  <a:cubicBezTo>
                    <a:pt x="444" y="2284"/>
                    <a:pt x="444" y="2284"/>
                    <a:pt x="444" y="2284"/>
                  </a:cubicBezTo>
                  <a:cubicBezTo>
                    <a:pt x="444" y="2296"/>
                    <a:pt x="444" y="2296"/>
                    <a:pt x="444" y="2296"/>
                  </a:cubicBezTo>
                  <a:cubicBezTo>
                    <a:pt x="468" y="2296"/>
                    <a:pt x="468" y="2296"/>
                    <a:pt x="468" y="2296"/>
                  </a:cubicBezTo>
                  <a:lnTo>
                    <a:pt x="468" y="2284"/>
                  </a:lnTo>
                  <a:close/>
                  <a:moveTo>
                    <a:pt x="508" y="2284"/>
                  </a:moveTo>
                  <a:cubicBezTo>
                    <a:pt x="484" y="2284"/>
                    <a:pt x="484" y="2284"/>
                    <a:pt x="484" y="2284"/>
                  </a:cubicBezTo>
                  <a:cubicBezTo>
                    <a:pt x="484" y="2296"/>
                    <a:pt x="484" y="2296"/>
                    <a:pt x="484" y="2296"/>
                  </a:cubicBezTo>
                  <a:cubicBezTo>
                    <a:pt x="508" y="2296"/>
                    <a:pt x="508" y="2296"/>
                    <a:pt x="508" y="2296"/>
                  </a:cubicBezTo>
                  <a:lnTo>
                    <a:pt x="508" y="2284"/>
                  </a:lnTo>
                  <a:close/>
                  <a:moveTo>
                    <a:pt x="548" y="2284"/>
                  </a:moveTo>
                  <a:cubicBezTo>
                    <a:pt x="524" y="2284"/>
                    <a:pt x="524" y="2284"/>
                    <a:pt x="524" y="2284"/>
                  </a:cubicBezTo>
                  <a:cubicBezTo>
                    <a:pt x="524" y="2296"/>
                    <a:pt x="524" y="2296"/>
                    <a:pt x="524" y="2296"/>
                  </a:cubicBezTo>
                  <a:cubicBezTo>
                    <a:pt x="548" y="2296"/>
                    <a:pt x="548" y="2296"/>
                    <a:pt x="548" y="2296"/>
                  </a:cubicBezTo>
                  <a:lnTo>
                    <a:pt x="548" y="2284"/>
                  </a:lnTo>
                  <a:close/>
                  <a:moveTo>
                    <a:pt x="587" y="2282"/>
                  </a:moveTo>
                  <a:cubicBezTo>
                    <a:pt x="581" y="2283"/>
                    <a:pt x="576" y="2284"/>
                    <a:pt x="572" y="2284"/>
                  </a:cubicBezTo>
                  <a:cubicBezTo>
                    <a:pt x="564" y="2284"/>
                    <a:pt x="564" y="2284"/>
                    <a:pt x="564" y="2284"/>
                  </a:cubicBezTo>
                  <a:cubicBezTo>
                    <a:pt x="564" y="2296"/>
                    <a:pt x="564" y="2296"/>
                    <a:pt x="564" y="2296"/>
                  </a:cubicBezTo>
                  <a:cubicBezTo>
                    <a:pt x="572" y="2296"/>
                    <a:pt x="572" y="2296"/>
                    <a:pt x="572" y="2296"/>
                  </a:cubicBezTo>
                  <a:cubicBezTo>
                    <a:pt x="578" y="2296"/>
                    <a:pt x="583" y="2295"/>
                    <a:pt x="588" y="2294"/>
                  </a:cubicBezTo>
                  <a:cubicBezTo>
                    <a:pt x="587" y="2282"/>
                    <a:pt x="587" y="2282"/>
                    <a:pt x="587" y="2282"/>
                  </a:cubicBezTo>
                  <a:close/>
                </a:path>
              </a:pathLst>
            </a:custGeom>
            <a:solidFill>
              <a:schemeClr val="tx1">
                <a:lumMod val="20000"/>
                <a:lumOff val="80000"/>
              </a:schemeClr>
            </a:solidFill>
            <a:ln w="9525">
              <a:solidFill>
                <a:schemeClr val="tx1">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47" name="Freeform 44"/>
            <p:cNvSpPr>
              <a:spLocks/>
            </p:cNvSpPr>
            <p:nvPr/>
          </p:nvSpPr>
          <p:spPr bwMode="auto">
            <a:xfrm>
              <a:off x="2528365" y="6335931"/>
              <a:ext cx="148792" cy="169082"/>
            </a:xfrm>
            <a:custGeom>
              <a:avLst/>
              <a:gdLst>
                <a:gd name="T0" fmla="*/ 0 w 132"/>
                <a:gd name="T1" fmla="*/ 75 h 150"/>
                <a:gd name="T2" fmla="*/ 132 w 132"/>
                <a:gd name="T3" fmla="*/ 150 h 150"/>
                <a:gd name="T4" fmla="*/ 132 w 132"/>
                <a:gd name="T5" fmla="*/ 0 h 150"/>
                <a:gd name="T6" fmla="*/ 0 w 132"/>
                <a:gd name="T7" fmla="*/ 75 h 150"/>
                <a:gd name="T8" fmla="*/ 132 w 132"/>
                <a:gd name="T9" fmla="*/ 150 h 150"/>
                <a:gd name="T10" fmla="*/ 132 w 132"/>
                <a:gd name="T11" fmla="*/ 0 h 150"/>
                <a:gd name="T12" fmla="*/ 0 w 132"/>
                <a:gd name="T13" fmla="*/ 75 h 150"/>
              </a:gdLst>
              <a:ahLst/>
              <a:cxnLst>
                <a:cxn ang="0">
                  <a:pos x="T0" y="T1"/>
                </a:cxn>
                <a:cxn ang="0">
                  <a:pos x="T2" y="T3"/>
                </a:cxn>
                <a:cxn ang="0">
                  <a:pos x="T4" y="T5"/>
                </a:cxn>
                <a:cxn ang="0">
                  <a:pos x="T6" y="T7"/>
                </a:cxn>
                <a:cxn ang="0">
                  <a:pos x="T8" y="T9"/>
                </a:cxn>
                <a:cxn ang="0">
                  <a:pos x="T10" y="T11"/>
                </a:cxn>
                <a:cxn ang="0">
                  <a:pos x="T12" y="T13"/>
                </a:cxn>
              </a:cxnLst>
              <a:rect l="0" t="0" r="r" b="b"/>
              <a:pathLst>
                <a:path w="132" h="150">
                  <a:moveTo>
                    <a:pt x="0" y="75"/>
                  </a:moveTo>
                  <a:lnTo>
                    <a:pt x="132" y="150"/>
                  </a:lnTo>
                  <a:lnTo>
                    <a:pt x="132" y="0"/>
                  </a:lnTo>
                  <a:lnTo>
                    <a:pt x="0" y="75"/>
                  </a:lnTo>
                  <a:lnTo>
                    <a:pt x="132" y="150"/>
                  </a:lnTo>
                  <a:lnTo>
                    <a:pt x="132" y="0"/>
                  </a:lnTo>
                  <a:lnTo>
                    <a:pt x="0" y="75"/>
                  </a:lnTo>
                  <a:close/>
                </a:path>
              </a:pathLst>
            </a:custGeom>
            <a:solidFill>
              <a:srgbClr val="000D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 name="Freeform 45"/>
            <p:cNvSpPr>
              <a:spLocks/>
            </p:cNvSpPr>
            <p:nvPr/>
          </p:nvSpPr>
          <p:spPr bwMode="auto">
            <a:xfrm>
              <a:off x="1336900" y="4561697"/>
              <a:ext cx="171336" cy="148792"/>
            </a:xfrm>
            <a:custGeom>
              <a:avLst/>
              <a:gdLst>
                <a:gd name="T0" fmla="*/ 76 w 152"/>
                <a:gd name="T1" fmla="*/ 0 h 132"/>
                <a:gd name="T2" fmla="*/ 0 w 152"/>
                <a:gd name="T3" fmla="*/ 132 h 132"/>
                <a:gd name="T4" fmla="*/ 152 w 152"/>
                <a:gd name="T5" fmla="*/ 132 h 132"/>
                <a:gd name="T6" fmla="*/ 76 w 152"/>
                <a:gd name="T7" fmla="*/ 0 h 132"/>
                <a:gd name="T8" fmla="*/ 0 w 152"/>
                <a:gd name="T9" fmla="*/ 132 h 132"/>
                <a:gd name="T10" fmla="*/ 152 w 152"/>
                <a:gd name="T11" fmla="*/ 132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lnTo>
                    <a:pt x="0" y="132"/>
                  </a:lnTo>
                  <a:lnTo>
                    <a:pt x="152" y="132"/>
                  </a:lnTo>
                  <a:lnTo>
                    <a:pt x="76" y="0"/>
                  </a:lnTo>
                  <a:lnTo>
                    <a:pt x="0" y="132"/>
                  </a:lnTo>
                  <a:lnTo>
                    <a:pt x="152" y="132"/>
                  </a:lnTo>
                  <a:lnTo>
                    <a:pt x="76" y="0"/>
                  </a:lnTo>
                  <a:close/>
                </a:path>
              </a:pathLst>
            </a:custGeom>
            <a:solidFill>
              <a:srgbClr val="000D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 name="Freeform 46"/>
            <p:cNvSpPr>
              <a:spLocks/>
            </p:cNvSpPr>
            <p:nvPr/>
          </p:nvSpPr>
          <p:spPr bwMode="auto">
            <a:xfrm>
              <a:off x="1336900" y="2834806"/>
              <a:ext cx="171336" cy="148792"/>
            </a:xfrm>
            <a:custGeom>
              <a:avLst/>
              <a:gdLst>
                <a:gd name="T0" fmla="*/ 76 w 152"/>
                <a:gd name="T1" fmla="*/ 0 h 132"/>
                <a:gd name="T2" fmla="*/ 0 w 152"/>
                <a:gd name="T3" fmla="*/ 132 h 132"/>
                <a:gd name="T4" fmla="*/ 152 w 152"/>
                <a:gd name="T5" fmla="*/ 132 h 132"/>
                <a:gd name="T6" fmla="*/ 76 w 152"/>
                <a:gd name="T7" fmla="*/ 0 h 132"/>
                <a:gd name="T8" fmla="*/ 0 w 152"/>
                <a:gd name="T9" fmla="*/ 132 h 132"/>
                <a:gd name="T10" fmla="*/ 152 w 152"/>
                <a:gd name="T11" fmla="*/ 132 h 132"/>
                <a:gd name="T12" fmla="*/ 76 w 15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152" h="132">
                  <a:moveTo>
                    <a:pt x="76" y="0"/>
                  </a:moveTo>
                  <a:lnTo>
                    <a:pt x="0" y="132"/>
                  </a:lnTo>
                  <a:lnTo>
                    <a:pt x="152" y="132"/>
                  </a:lnTo>
                  <a:lnTo>
                    <a:pt x="76" y="0"/>
                  </a:lnTo>
                  <a:lnTo>
                    <a:pt x="0" y="132"/>
                  </a:lnTo>
                  <a:lnTo>
                    <a:pt x="152" y="132"/>
                  </a:lnTo>
                  <a:lnTo>
                    <a:pt x="76" y="0"/>
                  </a:lnTo>
                  <a:close/>
                </a:path>
              </a:pathLst>
            </a:custGeom>
            <a:solidFill>
              <a:srgbClr val="000D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0" name="Freeform 47"/>
            <p:cNvSpPr>
              <a:spLocks/>
            </p:cNvSpPr>
            <p:nvPr/>
          </p:nvSpPr>
          <p:spPr bwMode="auto">
            <a:xfrm>
              <a:off x="2623050" y="1630942"/>
              <a:ext cx="165700" cy="165700"/>
            </a:xfrm>
            <a:custGeom>
              <a:avLst/>
              <a:gdLst>
                <a:gd name="T0" fmla="*/ 147 w 147"/>
                <a:gd name="T1" fmla="*/ 147 h 147"/>
                <a:gd name="T2" fmla="*/ 106 w 147"/>
                <a:gd name="T3" fmla="*/ 0 h 147"/>
                <a:gd name="T4" fmla="*/ 0 w 147"/>
                <a:gd name="T5" fmla="*/ 108 h 147"/>
                <a:gd name="T6" fmla="*/ 147 w 147"/>
                <a:gd name="T7" fmla="*/ 147 h 147"/>
                <a:gd name="T8" fmla="*/ 106 w 147"/>
                <a:gd name="T9" fmla="*/ 0 h 147"/>
                <a:gd name="T10" fmla="*/ 0 w 147"/>
                <a:gd name="T11" fmla="*/ 108 h 147"/>
                <a:gd name="T12" fmla="*/ 147 w 147"/>
                <a:gd name="T13" fmla="*/ 147 h 147"/>
              </a:gdLst>
              <a:ahLst/>
              <a:cxnLst>
                <a:cxn ang="0">
                  <a:pos x="T0" y="T1"/>
                </a:cxn>
                <a:cxn ang="0">
                  <a:pos x="T2" y="T3"/>
                </a:cxn>
                <a:cxn ang="0">
                  <a:pos x="T4" y="T5"/>
                </a:cxn>
                <a:cxn ang="0">
                  <a:pos x="T6" y="T7"/>
                </a:cxn>
                <a:cxn ang="0">
                  <a:pos x="T8" y="T9"/>
                </a:cxn>
                <a:cxn ang="0">
                  <a:pos x="T10" y="T11"/>
                </a:cxn>
                <a:cxn ang="0">
                  <a:pos x="T12" y="T13"/>
                </a:cxn>
              </a:cxnLst>
              <a:rect l="0" t="0" r="r" b="b"/>
              <a:pathLst>
                <a:path w="147" h="147">
                  <a:moveTo>
                    <a:pt x="147" y="147"/>
                  </a:moveTo>
                  <a:lnTo>
                    <a:pt x="106" y="0"/>
                  </a:lnTo>
                  <a:lnTo>
                    <a:pt x="0" y="108"/>
                  </a:lnTo>
                  <a:lnTo>
                    <a:pt x="147" y="147"/>
                  </a:lnTo>
                  <a:lnTo>
                    <a:pt x="106" y="0"/>
                  </a:lnTo>
                  <a:lnTo>
                    <a:pt x="0" y="108"/>
                  </a:lnTo>
                  <a:lnTo>
                    <a:pt x="147" y="147"/>
                  </a:lnTo>
                  <a:close/>
                </a:path>
              </a:pathLst>
            </a:custGeom>
            <a:solidFill>
              <a:srgbClr val="000D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78" name="Group 77"/>
          <p:cNvGrpSpPr/>
          <p:nvPr/>
        </p:nvGrpSpPr>
        <p:grpSpPr>
          <a:xfrm>
            <a:off x="310734" y="3659826"/>
            <a:ext cx="1571128" cy="618424"/>
            <a:chOff x="603225" y="2306500"/>
            <a:chExt cx="1531804" cy="369279"/>
          </a:xfrm>
        </p:grpSpPr>
        <p:sp>
          <p:nvSpPr>
            <p:cNvPr id="79" name="Rectangle 29"/>
            <p:cNvSpPr>
              <a:spLocks noChangeArrowheads="1"/>
            </p:cNvSpPr>
            <p:nvPr/>
          </p:nvSpPr>
          <p:spPr bwMode="auto">
            <a:xfrm>
              <a:off x="609855" y="2306500"/>
              <a:ext cx="422694" cy="364090"/>
            </a:xfrm>
            <a:prstGeom prst="rect">
              <a:avLst/>
            </a:prstGeom>
            <a:solidFill>
              <a:schemeClr val="bg2">
                <a:lumMod val="75000"/>
              </a:schemeClr>
            </a:solidFill>
            <a:ln>
              <a:noFill/>
            </a:ln>
          </p:spPr>
          <p:txBody>
            <a:bodyPr vert="horz" wrap="square" lIns="68580" tIns="34290" rIns="68580" bIns="34290" numCol="1" anchor="t" anchorCtr="0" compatLnSpc="1">
              <a:prstTxWarp prst="textNoShape">
                <a:avLst/>
              </a:prstTxWarp>
            </a:bodyPr>
            <a:lstStyle/>
            <a:p>
              <a:pPr algn="ctr"/>
              <a:endParaRPr lang="en-US" sz="900" b="1" dirty="0">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80" name="Freeform 30"/>
            <p:cNvSpPr>
              <a:spLocks/>
            </p:cNvSpPr>
            <p:nvPr/>
          </p:nvSpPr>
          <p:spPr bwMode="auto">
            <a:xfrm>
              <a:off x="1118926" y="2311689"/>
              <a:ext cx="1016103" cy="364090"/>
            </a:xfrm>
            <a:custGeom>
              <a:avLst/>
              <a:gdLst>
                <a:gd name="T0" fmla="*/ 596 w 678"/>
                <a:gd name="T1" fmla="*/ 323 h 323"/>
                <a:gd name="T2" fmla="*/ 0 w 678"/>
                <a:gd name="T3" fmla="*/ 323 h 323"/>
                <a:gd name="T4" fmla="*/ 0 w 678"/>
                <a:gd name="T5" fmla="*/ 0 h 323"/>
                <a:gd name="T6" fmla="*/ 596 w 678"/>
                <a:gd name="T7" fmla="*/ 0 h 323"/>
                <a:gd name="T8" fmla="*/ 678 w 678"/>
                <a:gd name="T9" fmla="*/ 167 h 323"/>
                <a:gd name="T10" fmla="*/ 596 w 678"/>
                <a:gd name="T11" fmla="*/ 323 h 323"/>
              </a:gdLst>
              <a:ahLst/>
              <a:cxnLst>
                <a:cxn ang="0">
                  <a:pos x="T0" y="T1"/>
                </a:cxn>
                <a:cxn ang="0">
                  <a:pos x="T2" y="T3"/>
                </a:cxn>
                <a:cxn ang="0">
                  <a:pos x="T4" y="T5"/>
                </a:cxn>
                <a:cxn ang="0">
                  <a:pos x="T6" y="T7"/>
                </a:cxn>
                <a:cxn ang="0">
                  <a:pos x="T8" y="T9"/>
                </a:cxn>
                <a:cxn ang="0">
                  <a:pos x="T10" y="T11"/>
                </a:cxn>
              </a:cxnLst>
              <a:rect l="0" t="0" r="r" b="b"/>
              <a:pathLst>
                <a:path w="678" h="323">
                  <a:moveTo>
                    <a:pt x="596" y="323"/>
                  </a:moveTo>
                  <a:lnTo>
                    <a:pt x="0" y="323"/>
                  </a:lnTo>
                  <a:lnTo>
                    <a:pt x="0" y="0"/>
                  </a:lnTo>
                  <a:lnTo>
                    <a:pt x="596" y="0"/>
                  </a:lnTo>
                  <a:lnTo>
                    <a:pt x="678" y="167"/>
                  </a:lnTo>
                  <a:lnTo>
                    <a:pt x="596" y="323"/>
                  </a:lnTo>
                  <a:close/>
                </a:path>
              </a:pathLst>
            </a:custGeom>
            <a:solidFill>
              <a:schemeClr val="bg2">
                <a:lumMod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81" name="Rectangle 80"/>
            <p:cNvSpPr/>
            <p:nvPr/>
          </p:nvSpPr>
          <p:spPr>
            <a:xfrm>
              <a:off x="603225" y="2314966"/>
              <a:ext cx="345709" cy="275674"/>
            </a:xfrm>
            <a:prstGeom prst="rect">
              <a:avLst/>
            </a:prstGeom>
          </p:spPr>
          <p:txBody>
            <a:bodyPr wrap="none">
              <a:spAutoFit/>
            </a:bodyPr>
            <a:lstStyle/>
            <a:p>
              <a:endParaRPr lang="en-US" sz="1200" b="1" dirty="0">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a:p>
              <a:r>
                <a:rPr lang="en-US" sz="12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03</a:t>
              </a:r>
              <a:endParaRPr lang="en-US" sz="1200" dirty="0"/>
            </a:p>
          </p:txBody>
        </p:sp>
        <p:sp>
          <p:nvSpPr>
            <p:cNvPr id="82" name="TextBox 81"/>
            <p:cNvSpPr txBox="1"/>
            <p:nvPr/>
          </p:nvSpPr>
          <p:spPr>
            <a:xfrm>
              <a:off x="1057564" y="2400812"/>
              <a:ext cx="637968" cy="165404"/>
            </a:xfrm>
            <a:prstGeom prst="rect">
              <a:avLst/>
            </a:prstGeom>
            <a:noFill/>
          </p:spPr>
          <p:txBody>
            <a:bodyPr wrap="none" rtlCol="0">
              <a:spAutoFit/>
            </a:bodyPr>
            <a:lstStyle/>
            <a:p>
              <a:r>
                <a:rPr lang="en-US" sz="12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TRAIN</a:t>
              </a:r>
            </a:p>
          </p:txBody>
        </p:sp>
      </p:grpSp>
      <p:grpSp>
        <p:nvGrpSpPr>
          <p:cNvPr id="83" name="Group 82"/>
          <p:cNvGrpSpPr/>
          <p:nvPr/>
        </p:nvGrpSpPr>
        <p:grpSpPr>
          <a:xfrm>
            <a:off x="455805" y="3256133"/>
            <a:ext cx="457686" cy="300082"/>
            <a:chOff x="607739" y="3198505"/>
            <a:chExt cx="610248" cy="400109"/>
          </a:xfrm>
        </p:grpSpPr>
        <p:sp>
          <p:nvSpPr>
            <p:cNvPr id="86" name="Rectangle 85"/>
            <p:cNvSpPr/>
            <p:nvPr/>
          </p:nvSpPr>
          <p:spPr>
            <a:xfrm>
              <a:off x="607739" y="3198505"/>
              <a:ext cx="246308" cy="400109"/>
            </a:xfrm>
            <a:prstGeom prst="rect">
              <a:avLst/>
            </a:prstGeom>
          </p:spPr>
          <p:txBody>
            <a:bodyPr wrap="none">
              <a:spAutoFit/>
            </a:bodyPr>
            <a:lstStyle/>
            <a:p>
              <a:endParaRPr lang="en-US" sz="1350" dirty="0"/>
            </a:p>
          </p:txBody>
        </p:sp>
        <p:sp>
          <p:nvSpPr>
            <p:cNvPr id="87" name="TextBox 86"/>
            <p:cNvSpPr txBox="1"/>
            <p:nvPr/>
          </p:nvSpPr>
          <p:spPr>
            <a:xfrm>
              <a:off x="971679" y="3223322"/>
              <a:ext cx="246308" cy="369332"/>
            </a:xfrm>
            <a:prstGeom prst="rect">
              <a:avLst/>
            </a:prstGeom>
            <a:noFill/>
          </p:spPr>
          <p:txBody>
            <a:bodyPr wrap="none" rtlCol="0">
              <a:spAutoFit/>
            </a:bodyPr>
            <a:lstStyle/>
            <a:p>
              <a:endParaRPr lang="en-US" sz="1200" b="1" dirty="0">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p:txBody>
        </p:sp>
      </p:grpSp>
      <p:grpSp>
        <p:nvGrpSpPr>
          <p:cNvPr id="135" name="Group 134"/>
          <p:cNvGrpSpPr/>
          <p:nvPr/>
        </p:nvGrpSpPr>
        <p:grpSpPr>
          <a:xfrm>
            <a:off x="3272510" y="1759136"/>
            <a:ext cx="5504280" cy="523220"/>
            <a:chOff x="3800988" y="2283959"/>
            <a:chExt cx="7339042" cy="697625"/>
          </a:xfrm>
        </p:grpSpPr>
        <p:grpSp>
          <p:nvGrpSpPr>
            <p:cNvPr id="76" name="Group 75"/>
            <p:cNvGrpSpPr/>
            <p:nvPr/>
          </p:nvGrpSpPr>
          <p:grpSpPr>
            <a:xfrm>
              <a:off x="3800988" y="2442536"/>
              <a:ext cx="1166666" cy="69887"/>
              <a:chOff x="3800988" y="2442536"/>
              <a:chExt cx="1166666" cy="69887"/>
            </a:xfrm>
          </p:grpSpPr>
          <p:sp>
            <p:nvSpPr>
              <p:cNvPr id="6" name="Freeform 6"/>
              <p:cNvSpPr>
                <a:spLocks noEditPoints="1"/>
              </p:cNvSpPr>
              <p:nvPr/>
            </p:nvSpPr>
            <p:spPr bwMode="auto">
              <a:xfrm>
                <a:off x="3800988" y="2471843"/>
                <a:ext cx="1122704" cy="24799"/>
              </a:xfrm>
              <a:custGeom>
                <a:avLst/>
                <a:gdLst>
                  <a:gd name="T0" fmla="*/ 996 w 996"/>
                  <a:gd name="T1" fmla="*/ 22 h 22"/>
                  <a:gd name="T2" fmla="*/ 952 w 996"/>
                  <a:gd name="T3" fmla="*/ 0 h 22"/>
                  <a:gd name="T4" fmla="*/ 879 w 996"/>
                  <a:gd name="T5" fmla="*/ 22 h 22"/>
                  <a:gd name="T6" fmla="*/ 923 w 996"/>
                  <a:gd name="T7" fmla="*/ 0 h 22"/>
                  <a:gd name="T8" fmla="*/ 879 w 996"/>
                  <a:gd name="T9" fmla="*/ 22 h 22"/>
                  <a:gd name="T10" fmla="*/ 850 w 996"/>
                  <a:gd name="T11" fmla="*/ 22 h 22"/>
                  <a:gd name="T12" fmla="*/ 806 w 996"/>
                  <a:gd name="T13" fmla="*/ 0 h 22"/>
                  <a:gd name="T14" fmla="*/ 733 w 996"/>
                  <a:gd name="T15" fmla="*/ 22 h 22"/>
                  <a:gd name="T16" fmla="*/ 776 w 996"/>
                  <a:gd name="T17" fmla="*/ 0 h 22"/>
                  <a:gd name="T18" fmla="*/ 733 w 996"/>
                  <a:gd name="T19" fmla="*/ 22 h 22"/>
                  <a:gd name="T20" fmla="*/ 703 w 996"/>
                  <a:gd name="T21" fmla="*/ 22 h 22"/>
                  <a:gd name="T22" fmla="*/ 659 w 996"/>
                  <a:gd name="T23" fmla="*/ 0 h 22"/>
                  <a:gd name="T24" fmla="*/ 586 w 996"/>
                  <a:gd name="T25" fmla="*/ 22 h 22"/>
                  <a:gd name="T26" fmla="*/ 630 w 996"/>
                  <a:gd name="T27" fmla="*/ 0 h 22"/>
                  <a:gd name="T28" fmla="*/ 586 w 996"/>
                  <a:gd name="T29" fmla="*/ 22 h 22"/>
                  <a:gd name="T30" fmla="*/ 557 w 996"/>
                  <a:gd name="T31" fmla="*/ 22 h 22"/>
                  <a:gd name="T32" fmla="*/ 513 w 996"/>
                  <a:gd name="T33" fmla="*/ 0 h 22"/>
                  <a:gd name="T34" fmla="*/ 439 w 996"/>
                  <a:gd name="T35" fmla="*/ 22 h 22"/>
                  <a:gd name="T36" fmla="*/ 483 w 996"/>
                  <a:gd name="T37" fmla="*/ 0 h 22"/>
                  <a:gd name="T38" fmla="*/ 439 w 996"/>
                  <a:gd name="T39" fmla="*/ 22 h 22"/>
                  <a:gd name="T40" fmla="*/ 410 w 996"/>
                  <a:gd name="T41" fmla="*/ 22 h 22"/>
                  <a:gd name="T42" fmla="*/ 366 w 996"/>
                  <a:gd name="T43" fmla="*/ 0 h 22"/>
                  <a:gd name="T44" fmla="*/ 293 w 996"/>
                  <a:gd name="T45" fmla="*/ 22 h 22"/>
                  <a:gd name="T46" fmla="*/ 337 w 996"/>
                  <a:gd name="T47" fmla="*/ 0 h 22"/>
                  <a:gd name="T48" fmla="*/ 293 w 996"/>
                  <a:gd name="T49" fmla="*/ 22 h 22"/>
                  <a:gd name="T50" fmla="*/ 263 w 996"/>
                  <a:gd name="T51" fmla="*/ 22 h 22"/>
                  <a:gd name="T52" fmla="*/ 219 w 996"/>
                  <a:gd name="T53" fmla="*/ 0 h 22"/>
                  <a:gd name="T54" fmla="*/ 146 w 996"/>
                  <a:gd name="T55" fmla="*/ 22 h 22"/>
                  <a:gd name="T56" fmla="*/ 190 w 996"/>
                  <a:gd name="T57" fmla="*/ 0 h 22"/>
                  <a:gd name="T58" fmla="*/ 146 w 996"/>
                  <a:gd name="T59" fmla="*/ 22 h 22"/>
                  <a:gd name="T60" fmla="*/ 117 w 996"/>
                  <a:gd name="T61" fmla="*/ 22 h 22"/>
                  <a:gd name="T62" fmla="*/ 73 w 996"/>
                  <a:gd name="T63" fmla="*/ 0 h 22"/>
                  <a:gd name="T64" fmla="*/ 0 w 996"/>
                  <a:gd name="T65" fmla="*/ 22 h 22"/>
                  <a:gd name="T66" fmla="*/ 44 w 996"/>
                  <a:gd name="T67" fmla="*/ 0 h 22"/>
                  <a:gd name="T68" fmla="*/ 0 w 996"/>
                  <a:gd name="T6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6" h="22">
                    <a:moveTo>
                      <a:pt x="952" y="22"/>
                    </a:moveTo>
                    <a:lnTo>
                      <a:pt x="996" y="22"/>
                    </a:lnTo>
                    <a:lnTo>
                      <a:pt x="996" y="0"/>
                    </a:lnTo>
                    <a:lnTo>
                      <a:pt x="952" y="0"/>
                    </a:lnTo>
                    <a:lnTo>
                      <a:pt x="952" y="22"/>
                    </a:lnTo>
                    <a:close/>
                    <a:moveTo>
                      <a:pt x="879" y="22"/>
                    </a:moveTo>
                    <a:lnTo>
                      <a:pt x="923" y="22"/>
                    </a:lnTo>
                    <a:lnTo>
                      <a:pt x="923" y="0"/>
                    </a:lnTo>
                    <a:lnTo>
                      <a:pt x="879" y="0"/>
                    </a:lnTo>
                    <a:lnTo>
                      <a:pt x="879" y="22"/>
                    </a:lnTo>
                    <a:close/>
                    <a:moveTo>
                      <a:pt x="806" y="22"/>
                    </a:moveTo>
                    <a:lnTo>
                      <a:pt x="850" y="22"/>
                    </a:lnTo>
                    <a:lnTo>
                      <a:pt x="850" y="0"/>
                    </a:lnTo>
                    <a:lnTo>
                      <a:pt x="806" y="0"/>
                    </a:lnTo>
                    <a:lnTo>
                      <a:pt x="806" y="22"/>
                    </a:lnTo>
                    <a:close/>
                    <a:moveTo>
                      <a:pt x="733" y="22"/>
                    </a:moveTo>
                    <a:lnTo>
                      <a:pt x="776" y="22"/>
                    </a:lnTo>
                    <a:lnTo>
                      <a:pt x="776" y="0"/>
                    </a:lnTo>
                    <a:lnTo>
                      <a:pt x="733" y="0"/>
                    </a:lnTo>
                    <a:lnTo>
                      <a:pt x="733" y="22"/>
                    </a:lnTo>
                    <a:close/>
                    <a:moveTo>
                      <a:pt x="659" y="22"/>
                    </a:moveTo>
                    <a:lnTo>
                      <a:pt x="703" y="22"/>
                    </a:lnTo>
                    <a:lnTo>
                      <a:pt x="703" y="0"/>
                    </a:lnTo>
                    <a:lnTo>
                      <a:pt x="659" y="0"/>
                    </a:lnTo>
                    <a:lnTo>
                      <a:pt x="659" y="22"/>
                    </a:lnTo>
                    <a:close/>
                    <a:moveTo>
                      <a:pt x="586" y="22"/>
                    </a:moveTo>
                    <a:lnTo>
                      <a:pt x="630" y="22"/>
                    </a:lnTo>
                    <a:lnTo>
                      <a:pt x="630" y="0"/>
                    </a:lnTo>
                    <a:lnTo>
                      <a:pt x="586" y="0"/>
                    </a:lnTo>
                    <a:lnTo>
                      <a:pt x="586" y="22"/>
                    </a:lnTo>
                    <a:close/>
                    <a:moveTo>
                      <a:pt x="513" y="22"/>
                    </a:moveTo>
                    <a:lnTo>
                      <a:pt x="557" y="22"/>
                    </a:lnTo>
                    <a:lnTo>
                      <a:pt x="557" y="0"/>
                    </a:lnTo>
                    <a:lnTo>
                      <a:pt x="513" y="0"/>
                    </a:lnTo>
                    <a:lnTo>
                      <a:pt x="513" y="22"/>
                    </a:lnTo>
                    <a:close/>
                    <a:moveTo>
                      <a:pt x="439" y="22"/>
                    </a:moveTo>
                    <a:lnTo>
                      <a:pt x="483" y="22"/>
                    </a:lnTo>
                    <a:lnTo>
                      <a:pt x="483" y="0"/>
                    </a:lnTo>
                    <a:lnTo>
                      <a:pt x="439" y="0"/>
                    </a:lnTo>
                    <a:lnTo>
                      <a:pt x="439" y="22"/>
                    </a:lnTo>
                    <a:close/>
                    <a:moveTo>
                      <a:pt x="366" y="22"/>
                    </a:moveTo>
                    <a:lnTo>
                      <a:pt x="410" y="22"/>
                    </a:lnTo>
                    <a:lnTo>
                      <a:pt x="410" y="0"/>
                    </a:lnTo>
                    <a:lnTo>
                      <a:pt x="366" y="0"/>
                    </a:lnTo>
                    <a:lnTo>
                      <a:pt x="366" y="22"/>
                    </a:lnTo>
                    <a:close/>
                    <a:moveTo>
                      <a:pt x="293" y="22"/>
                    </a:moveTo>
                    <a:lnTo>
                      <a:pt x="337" y="22"/>
                    </a:lnTo>
                    <a:lnTo>
                      <a:pt x="337" y="0"/>
                    </a:lnTo>
                    <a:lnTo>
                      <a:pt x="293" y="0"/>
                    </a:lnTo>
                    <a:lnTo>
                      <a:pt x="293" y="22"/>
                    </a:lnTo>
                    <a:close/>
                    <a:moveTo>
                      <a:pt x="219" y="22"/>
                    </a:moveTo>
                    <a:lnTo>
                      <a:pt x="263" y="22"/>
                    </a:lnTo>
                    <a:lnTo>
                      <a:pt x="263" y="0"/>
                    </a:lnTo>
                    <a:lnTo>
                      <a:pt x="219" y="0"/>
                    </a:lnTo>
                    <a:lnTo>
                      <a:pt x="219" y="22"/>
                    </a:lnTo>
                    <a:close/>
                    <a:moveTo>
                      <a:pt x="146" y="22"/>
                    </a:moveTo>
                    <a:lnTo>
                      <a:pt x="190" y="22"/>
                    </a:lnTo>
                    <a:lnTo>
                      <a:pt x="190" y="0"/>
                    </a:lnTo>
                    <a:lnTo>
                      <a:pt x="146" y="0"/>
                    </a:lnTo>
                    <a:lnTo>
                      <a:pt x="146" y="22"/>
                    </a:lnTo>
                    <a:close/>
                    <a:moveTo>
                      <a:pt x="73" y="22"/>
                    </a:moveTo>
                    <a:lnTo>
                      <a:pt x="117" y="22"/>
                    </a:lnTo>
                    <a:lnTo>
                      <a:pt x="117" y="0"/>
                    </a:lnTo>
                    <a:lnTo>
                      <a:pt x="73" y="0"/>
                    </a:lnTo>
                    <a:lnTo>
                      <a:pt x="73" y="22"/>
                    </a:lnTo>
                    <a:close/>
                    <a:moveTo>
                      <a:pt x="0" y="22"/>
                    </a:moveTo>
                    <a:lnTo>
                      <a:pt x="44" y="22"/>
                    </a:lnTo>
                    <a:lnTo>
                      <a:pt x="44" y="0"/>
                    </a:lnTo>
                    <a:lnTo>
                      <a:pt x="0" y="0"/>
                    </a:lnTo>
                    <a:lnTo>
                      <a:pt x="0" y="22"/>
                    </a:lnTo>
                    <a:close/>
                  </a:path>
                </a:pathLst>
              </a:custGeom>
              <a:solidFill>
                <a:schemeClr val="tx1">
                  <a:lumMod val="20000"/>
                  <a:lumOff val="80000"/>
                </a:schemeClr>
              </a:solidFill>
              <a:ln w="9525">
                <a:solidFill>
                  <a:schemeClr val="tx1">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 name="Oval 8"/>
              <p:cNvSpPr>
                <a:spLocks noChangeArrowheads="1"/>
              </p:cNvSpPr>
              <p:nvPr/>
            </p:nvSpPr>
            <p:spPr bwMode="auto">
              <a:xfrm>
                <a:off x="4897767" y="2442536"/>
                <a:ext cx="69887" cy="69887"/>
              </a:xfrm>
              <a:prstGeom prst="ellipse">
                <a:avLst/>
              </a:prstGeom>
              <a:solidFill>
                <a:schemeClr val="tx1">
                  <a:lumMod val="20000"/>
                  <a:lumOff val="80000"/>
                </a:schemeClr>
              </a:solidFill>
              <a:ln w="9525">
                <a:solidFill>
                  <a:schemeClr val="tx1">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106" name="Rectangle 105"/>
            <p:cNvSpPr/>
            <p:nvPr/>
          </p:nvSpPr>
          <p:spPr>
            <a:xfrm>
              <a:off x="4967654" y="2283959"/>
              <a:ext cx="6172376" cy="697625"/>
            </a:xfrm>
            <a:prstGeom prst="rect">
              <a:avLst/>
            </a:prstGeom>
          </p:spPr>
          <p:txBody>
            <a:bodyPr wrap="none">
              <a:spAutoFit/>
            </a:bodyPr>
            <a:lstStyle/>
            <a:p>
              <a:r>
                <a:rPr lang="en-US" sz="1400" b="1" dirty="0">
                  <a:solidFill>
                    <a:schemeClr val="accent1"/>
                  </a:solidFill>
                  <a:latin typeface="Roboto Black" panose="02000000000000000000" pitchFamily="2" charset="0"/>
                  <a:ea typeface="Roboto Black" panose="02000000000000000000" pitchFamily="2" charset="0"/>
                  <a:cs typeface="Roboto Black" panose="02000000000000000000" pitchFamily="2" charset="0"/>
                </a:rPr>
                <a:t>Develop a “Street Team” to promote firearms safety </a:t>
              </a:r>
            </a:p>
            <a:p>
              <a:r>
                <a:rPr lang="en-US" sz="1400" b="1" dirty="0">
                  <a:solidFill>
                    <a:schemeClr val="accent1"/>
                  </a:solidFill>
                  <a:latin typeface="Roboto Black" panose="02000000000000000000" pitchFamily="2" charset="0"/>
                  <a:ea typeface="Roboto Black" panose="02000000000000000000" pitchFamily="2" charset="0"/>
                  <a:cs typeface="Roboto Black" panose="02000000000000000000" pitchFamily="2" charset="0"/>
                </a:rPr>
                <a:t>within the firearms community.</a:t>
              </a:r>
            </a:p>
          </p:txBody>
        </p:sp>
      </p:grpSp>
      <p:grpSp>
        <p:nvGrpSpPr>
          <p:cNvPr id="136" name="Group 135"/>
          <p:cNvGrpSpPr/>
          <p:nvPr/>
        </p:nvGrpSpPr>
        <p:grpSpPr>
          <a:xfrm>
            <a:off x="3103561" y="2667510"/>
            <a:ext cx="5514531" cy="738664"/>
            <a:chOff x="3800988" y="3160660"/>
            <a:chExt cx="7352708" cy="984883"/>
          </a:xfrm>
        </p:grpSpPr>
        <p:grpSp>
          <p:nvGrpSpPr>
            <p:cNvPr id="77" name="Group 76"/>
            <p:cNvGrpSpPr/>
            <p:nvPr/>
          </p:nvGrpSpPr>
          <p:grpSpPr>
            <a:xfrm>
              <a:off x="3800988" y="3355579"/>
              <a:ext cx="1395143" cy="69887"/>
              <a:chOff x="3800988" y="3355579"/>
              <a:chExt cx="1395143" cy="69887"/>
            </a:xfrm>
          </p:grpSpPr>
          <p:sp>
            <p:nvSpPr>
              <p:cNvPr id="9" name="Freeform 9"/>
              <p:cNvSpPr>
                <a:spLocks noEditPoints="1"/>
              </p:cNvSpPr>
              <p:nvPr/>
            </p:nvSpPr>
            <p:spPr bwMode="auto">
              <a:xfrm>
                <a:off x="3800988" y="3380377"/>
                <a:ext cx="1122704" cy="24799"/>
              </a:xfrm>
              <a:custGeom>
                <a:avLst/>
                <a:gdLst>
                  <a:gd name="T0" fmla="*/ 996 w 996"/>
                  <a:gd name="T1" fmla="*/ 22 h 22"/>
                  <a:gd name="T2" fmla="*/ 952 w 996"/>
                  <a:gd name="T3" fmla="*/ 0 h 22"/>
                  <a:gd name="T4" fmla="*/ 879 w 996"/>
                  <a:gd name="T5" fmla="*/ 22 h 22"/>
                  <a:gd name="T6" fmla="*/ 923 w 996"/>
                  <a:gd name="T7" fmla="*/ 0 h 22"/>
                  <a:gd name="T8" fmla="*/ 879 w 996"/>
                  <a:gd name="T9" fmla="*/ 22 h 22"/>
                  <a:gd name="T10" fmla="*/ 850 w 996"/>
                  <a:gd name="T11" fmla="*/ 22 h 22"/>
                  <a:gd name="T12" fmla="*/ 806 w 996"/>
                  <a:gd name="T13" fmla="*/ 0 h 22"/>
                  <a:gd name="T14" fmla="*/ 733 w 996"/>
                  <a:gd name="T15" fmla="*/ 22 h 22"/>
                  <a:gd name="T16" fmla="*/ 776 w 996"/>
                  <a:gd name="T17" fmla="*/ 0 h 22"/>
                  <a:gd name="T18" fmla="*/ 733 w 996"/>
                  <a:gd name="T19" fmla="*/ 22 h 22"/>
                  <a:gd name="T20" fmla="*/ 703 w 996"/>
                  <a:gd name="T21" fmla="*/ 22 h 22"/>
                  <a:gd name="T22" fmla="*/ 659 w 996"/>
                  <a:gd name="T23" fmla="*/ 0 h 22"/>
                  <a:gd name="T24" fmla="*/ 586 w 996"/>
                  <a:gd name="T25" fmla="*/ 22 h 22"/>
                  <a:gd name="T26" fmla="*/ 630 w 996"/>
                  <a:gd name="T27" fmla="*/ 0 h 22"/>
                  <a:gd name="T28" fmla="*/ 586 w 996"/>
                  <a:gd name="T29" fmla="*/ 22 h 22"/>
                  <a:gd name="T30" fmla="*/ 557 w 996"/>
                  <a:gd name="T31" fmla="*/ 22 h 22"/>
                  <a:gd name="T32" fmla="*/ 513 w 996"/>
                  <a:gd name="T33" fmla="*/ 0 h 22"/>
                  <a:gd name="T34" fmla="*/ 439 w 996"/>
                  <a:gd name="T35" fmla="*/ 22 h 22"/>
                  <a:gd name="T36" fmla="*/ 483 w 996"/>
                  <a:gd name="T37" fmla="*/ 0 h 22"/>
                  <a:gd name="T38" fmla="*/ 439 w 996"/>
                  <a:gd name="T39" fmla="*/ 22 h 22"/>
                  <a:gd name="T40" fmla="*/ 410 w 996"/>
                  <a:gd name="T41" fmla="*/ 22 h 22"/>
                  <a:gd name="T42" fmla="*/ 366 w 996"/>
                  <a:gd name="T43" fmla="*/ 0 h 22"/>
                  <a:gd name="T44" fmla="*/ 293 w 996"/>
                  <a:gd name="T45" fmla="*/ 22 h 22"/>
                  <a:gd name="T46" fmla="*/ 337 w 996"/>
                  <a:gd name="T47" fmla="*/ 0 h 22"/>
                  <a:gd name="T48" fmla="*/ 293 w 996"/>
                  <a:gd name="T49" fmla="*/ 22 h 22"/>
                  <a:gd name="T50" fmla="*/ 263 w 996"/>
                  <a:gd name="T51" fmla="*/ 22 h 22"/>
                  <a:gd name="T52" fmla="*/ 219 w 996"/>
                  <a:gd name="T53" fmla="*/ 0 h 22"/>
                  <a:gd name="T54" fmla="*/ 146 w 996"/>
                  <a:gd name="T55" fmla="*/ 22 h 22"/>
                  <a:gd name="T56" fmla="*/ 190 w 996"/>
                  <a:gd name="T57" fmla="*/ 0 h 22"/>
                  <a:gd name="T58" fmla="*/ 146 w 996"/>
                  <a:gd name="T59" fmla="*/ 22 h 22"/>
                  <a:gd name="T60" fmla="*/ 117 w 996"/>
                  <a:gd name="T61" fmla="*/ 22 h 22"/>
                  <a:gd name="T62" fmla="*/ 73 w 996"/>
                  <a:gd name="T63" fmla="*/ 0 h 22"/>
                  <a:gd name="T64" fmla="*/ 0 w 996"/>
                  <a:gd name="T65" fmla="*/ 22 h 22"/>
                  <a:gd name="T66" fmla="*/ 44 w 996"/>
                  <a:gd name="T67" fmla="*/ 0 h 22"/>
                  <a:gd name="T68" fmla="*/ 0 w 996"/>
                  <a:gd name="T6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6" h="22">
                    <a:moveTo>
                      <a:pt x="952" y="22"/>
                    </a:moveTo>
                    <a:lnTo>
                      <a:pt x="996" y="22"/>
                    </a:lnTo>
                    <a:lnTo>
                      <a:pt x="996" y="0"/>
                    </a:lnTo>
                    <a:lnTo>
                      <a:pt x="952" y="0"/>
                    </a:lnTo>
                    <a:lnTo>
                      <a:pt x="952" y="22"/>
                    </a:lnTo>
                    <a:close/>
                    <a:moveTo>
                      <a:pt x="879" y="22"/>
                    </a:moveTo>
                    <a:lnTo>
                      <a:pt x="923" y="22"/>
                    </a:lnTo>
                    <a:lnTo>
                      <a:pt x="923" y="0"/>
                    </a:lnTo>
                    <a:lnTo>
                      <a:pt x="879" y="0"/>
                    </a:lnTo>
                    <a:lnTo>
                      <a:pt x="879" y="22"/>
                    </a:lnTo>
                    <a:close/>
                    <a:moveTo>
                      <a:pt x="806" y="22"/>
                    </a:moveTo>
                    <a:lnTo>
                      <a:pt x="850" y="22"/>
                    </a:lnTo>
                    <a:lnTo>
                      <a:pt x="850" y="0"/>
                    </a:lnTo>
                    <a:lnTo>
                      <a:pt x="806" y="0"/>
                    </a:lnTo>
                    <a:lnTo>
                      <a:pt x="806" y="22"/>
                    </a:lnTo>
                    <a:close/>
                    <a:moveTo>
                      <a:pt x="733" y="22"/>
                    </a:moveTo>
                    <a:lnTo>
                      <a:pt x="776" y="22"/>
                    </a:lnTo>
                    <a:lnTo>
                      <a:pt x="776" y="0"/>
                    </a:lnTo>
                    <a:lnTo>
                      <a:pt x="733" y="0"/>
                    </a:lnTo>
                    <a:lnTo>
                      <a:pt x="733" y="22"/>
                    </a:lnTo>
                    <a:close/>
                    <a:moveTo>
                      <a:pt x="659" y="22"/>
                    </a:moveTo>
                    <a:lnTo>
                      <a:pt x="703" y="22"/>
                    </a:lnTo>
                    <a:lnTo>
                      <a:pt x="703" y="0"/>
                    </a:lnTo>
                    <a:lnTo>
                      <a:pt x="659" y="0"/>
                    </a:lnTo>
                    <a:lnTo>
                      <a:pt x="659" y="22"/>
                    </a:lnTo>
                    <a:close/>
                    <a:moveTo>
                      <a:pt x="586" y="22"/>
                    </a:moveTo>
                    <a:lnTo>
                      <a:pt x="630" y="22"/>
                    </a:lnTo>
                    <a:lnTo>
                      <a:pt x="630" y="0"/>
                    </a:lnTo>
                    <a:lnTo>
                      <a:pt x="586" y="0"/>
                    </a:lnTo>
                    <a:lnTo>
                      <a:pt x="586" y="22"/>
                    </a:lnTo>
                    <a:close/>
                    <a:moveTo>
                      <a:pt x="513" y="22"/>
                    </a:moveTo>
                    <a:lnTo>
                      <a:pt x="557" y="22"/>
                    </a:lnTo>
                    <a:lnTo>
                      <a:pt x="557" y="0"/>
                    </a:lnTo>
                    <a:lnTo>
                      <a:pt x="513" y="0"/>
                    </a:lnTo>
                    <a:lnTo>
                      <a:pt x="513" y="22"/>
                    </a:lnTo>
                    <a:close/>
                    <a:moveTo>
                      <a:pt x="439" y="22"/>
                    </a:moveTo>
                    <a:lnTo>
                      <a:pt x="483" y="22"/>
                    </a:lnTo>
                    <a:lnTo>
                      <a:pt x="483" y="0"/>
                    </a:lnTo>
                    <a:lnTo>
                      <a:pt x="439" y="0"/>
                    </a:lnTo>
                    <a:lnTo>
                      <a:pt x="439" y="22"/>
                    </a:lnTo>
                    <a:close/>
                    <a:moveTo>
                      <a:pt x="366" y="22"/>
                    </a:moveTo>
                    <a:lnTo>
                      <a:pt x="410" y="22"/>
                    </a:lnTo>
                    <a:lnTo>
                      <a:pt x="410" y="0"/>
                    </a:lnTo>
                    <a:lnTo>
                      <a:pt x="366" y="0"/>
                    </a:lnTo>
                    <a:lnTo>
                      <a:pt x="366" y="22"/>
                    </a:lnTo>
                    <a:close/>
                    <a:moveTo>
                      <a:pt x="293" y="22"/>
                    </a:moveTo>
                    <a:lnTo>
                      <a:pt x="337" y="22"/>
                    </a:lnTo>
                    <a:lnTo>
                      <a:pt x="337" y="0"/>
                    </a:lnTo>
                    <a:lnTo>
                      <a:pt x="293" y="0"/>
                    </a:lnTo>
                    <a:lnTo>
                      <a:pt x="293" y="22"/>
                    </a:lnTo>
                    <a:close/>
                    <a:moveTo>
                      <a:pt x="219" y="22"/>
                    </a:moveTo>
                    <a:lnTo>
                      <a:pt x="263" y="22"/>
                    </a:lnTo>
                    <a:lnTo>
                      <a:pt x="263" y="0"/>
                    </a:lnTo>
                    <a:lnTo>
                      <a:pt x="219" y="0"/>
                    </a:lnTo>
                    <a:lnTo>
                      <a:pt x="219" y="22"/>
                    </a:lnTo>
                    <a:close/>
                    <a:moveTo>
                      <a:pt x="146" y="22"/>
                    </a:moveTo>
                    <a:lnTo>
                      <a:pt x="190" y="22"/>
                    </a:lnTo>
                    <a:lnTo>
                      <a:pt x="190" y="0"/>
                    </a:lnTo>
                    <a:lnTo>
                      <a:pt x="146" y="0"/>
                    </a:lnTo>
                    <a:lnTo>
                      <a:pt x="146" y="22"/>
                    </a:lnTo>
                    <a:close/>
                    <a:moveTo>
                      <a:pt x="73" y="22"/>
                    </a:moveTo>
                    <a:lnTo>
                      <a:pt x="117" y="22"/>
                    </a:lnTo>
                    <a:lnTo>
                      <a:pt x="117" y="0"/>
                    </a:lnTo>
                    <a:lnTo>
                      <a:pt x="73" y="0"/>
                    </a:lnTo>
                    <a:lnTo>
                      <a:pt x="73" y="22"/>
                    </a:lnTo>
                    <a:close/>
                    <a:moveTo>
                      <a:pt x="0" y="22"/>
                    </a:moveTo>
                    <a:lnTo>
                      <a:pt x="44" y="22"/>
                    </a:lnTo>
                    <a:lnTo>
                      <a:pt x="44" y="0"/>
                    </a:lnTo>
                    <a:lnTo>
                      <a:pt x="0" y="0"/>
                    </a:lnTo>
                    <a:lnTo>
                      <a:pt x="0" y="22"/>
                    </a:lnTo>
                    <a:close/>
                  </a:path>
                </a:pathLst>
              </a:custGeom>
              <a:solidFill>
                <a:schemeClr val="tx1">
                  <a:lumMod val="20000"/>
                  <a:lumOff val="80000"/>
                </a:schemeClr>
              </a:solidFill>
              <a:ln w="9525">
                <a:solidFill>
                  <a:schemeClr val="tx1">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 name="Oval 10"/>
              <p:cNvSpPr>
                <a:spLocks noChangeArrowheads="1"/>
              </p:cNvSpPr>
              <p:nvPr/>
            </p:nvSpPr>
            <p:spPr bwMode="auto">
              <a:xfrm flipH="1">
                <a:off x="4967654" y="3355579"/>
                <a:ext cx="228477" cy="69887"/>
              </a:xfrm>
              <a:prstGeom prst="ellipse">
                <a:avLst/>
              </a:prstGeom>
              <a:solidFill>
                <a:schemeClr val="tx1">
                  <a:lumMod val="20000"/>
                  <a:lumOff val="80000"/>
                </a:schemeClr>
              </a:solidFill>
              <a:ln w="9525">
                <a:solidFill>
                  <a:schemeClr val="tx1">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109" name="Rectangle 108"/>
            <p:cNvSpPr/>
            <p:nvPr/>
          </p:nvSpPr>
          <p:spPr>
            <a:xfrm>
              <a:off x="5192919" y="3160660"/>
              <a:ext cx="5960777" cy="984883"/>
            </a:xfrm>
            <a:prstGeom prst="rect">
              <a:avLst/>
            </a:prstGeom>
          </p:spPr>
          <p:txBody>
            <a:bodyPr wrap="none">
              <a:spAutoFit/>
            </a:bodyPr>
            <a:lstStyle/>
            <a:p>
              <a:r>
                <a:rPr lang="en-US" sz="1400" b="1" dirty="0">
                  <a:solidFill>
                    <a:schemeClr val="accent1"/>
                  </a:solidFill>
                  <a:latin typeface="Roboto Black" panose="02000000000000000000" pitchFamily="2" charset="0"/>
                  <a:ea typeface="Roboto Black" panose="02000000000000000000" pitchFamily="2" charset="0"/>
                  <a:cs typeface="Roboto Black" panose="02000000000000000000" pitchFamily="2" charset="0"/>
                </a:rPr>
                <a:t>Advocate for policy change at highest level; </a:t>
              </a:r>
            </a:p>
            <a:p>
              <a:r>
                <a:rPr lang="en-US" sz="1400" b="1" dirty="0">
                  <a:solidFill>
                    <a:schemeClr val="accent1"/>
                  </a:solidFill>
                  <a:latin typeface="Roboto Black" panose="02000000000000000000" pitchFamily="2" charset="0"/>
                  <a:ea typeface="Roboto Black" panose="02000000000000000000" pitchFamily="2" charset="0"/>
                  <a:cs typeface="Roboto Black" panose="02000000000000000000" pitchFamily="2" charset="0"/>
                </a:rPr>
                <a:t>“Top Down” policy change with no consequences </a:t>
              </a:r>
            </a:p>
            <a:p>
              <a:r>
                <a:rPr lang="en-US" sz="1400" b="1" dirty="0">
                  <a:solidFill>
                    <a:schemeClr val="accent1"/>
                  </a:solidFill>
                  <a:latin typeface="Roboto Black" panose="02000000000000000000" pitchFamily="2" charset="0"/>
                  <a:ea typeface="Roboto Black" panose="02000000000000000000" pitchFamily="2" charset="0"/>
                  <a:cs typeface="Roboto Black" panose="02000000000000000000" pitchFamily="2" charset="0"/>
                </a:rPr>
                <a:t>for seeking help.</a:t>
              </a:r>
            </a:p>
          </p:txBody>
        </p:sp>
      </p:grpSp>
      <p:grpSp>
        <p:nvGrpSpPr>
          <p:cNvPr id="137" name="Group 136"/>
          <p:cNvGrpSpPr/>
          <p:nvPr/>
        </p:nvGrpSpPr>
        <p:grpSpPr>
          <a:xfrm>
            <a:off x="2950537" y="3568193"/>
            <a:ext cx="6196118" cy="1169551"/>
            <a:chOff x="3800988" y="4040439"/>
            <a:chExt cx="8261490" cy="1111890"/>
          </a:xfrm>
        </p:grpSpPr>
        <p:grpSp>
          <p:nvGrpSpPr>
            <p:cNvPr id="103" name="Group 102"/>
            <p:cNvGrpSpPr/>
            <p:nvPr/>
          </p:nvGrpSpPr>
          <p:grpSpPr>
            <a:xfrm>
              <a:off x="3800988" y="4268621"/>
              <a:ext cx="1166666" cy="69887"/>
              <a:chOff x="3800988" y="4268621"/>
              <a:chExt cx="1166666" cy="69887"/>
            </a:xfrm>
          </p:grpSpPr>
          <p:sp>
            <p:nvSpPr>
              <p:cNvPr id="20" name="Freeform 15"/>
              <p:cNvSpPr>
                <a:spLocks noEditPoints="1"/>
              </p:cNvSpPr>
              <p:nvPr/>
            </p:nvSpPr>
            <p:spPr bwMode="auto">
              <a:xfrm>
                <a:off x="3800988" y="4296802"/>
                <a:ext cx="1122704" cy="24799"/>
              </a:xfrm>
              <a:custGeom>
                <a:avLst/>
                <a:gdLst>
                  <a:gd name="T0" fmla="*/ 996 w 996"/>
                  <a:gd name="T1" fmla="*/ 22 h 22"/>
                  <a:gd name="T2" fmla="*/ 952 w 996"/>
                  <a:gd name="T3" fmla="*/ 0 h 22"/>
                  <a:gd name="T4" fmla="*/ 879 w 996"/>
                  <a:gd name="T5" fmla="*/ 22 h 22"/>
                  <a:gd name="T6" fmla="*/ 923 w 996"/>
                  <a:gd name="T7" fmla="*/ 0 h 22"/>
                  <a:gd name="T8" fmla="*/ 879 w 996"/>
                  <a:gd name="T9" fmla="*/ 22 h 22"/>
                  <a:gd name="T10" fmla="*/ 850 w 996"/>
                  <a:gd name="T11" fmla="*/ 22 h 22"/>
                  <a:gd name="T12" fmla="*/ 806 w 996"/>
                  <a:gd name="T13" fmla="*/ 0 h 22"/>
                  <a:gd name="T14" fmla="*/ 733 w 996"/>
                  <a:gd name="T15" fmla="*/ 22 h 22"/>
                  <a:gd name="T16" fmla="*/ 776 w 996"/>
                  <a:gd name="T17" fmla="*/ 0 h 22"/>
                  <a:gd name="T18" fmla="*/ 733 w 996"/>
                  <a:gd name="T19" fmla="*/ 22 h 22"/>
                  <a:gd name="T20" fmla="*/ 703 w 996"/>
                  <a:gd name="T21" fmla="*/ 22 h 22"/>
                  <a:gd name="T22" fmla="*/ 659 w 996"/>
                  <a:gd name="T23" fmla="*/ 0 h 22"/>
                  <a:gd name="T24" fmla="*/ 586 w 996"/>
                  <a:gd name="T25" fmla="*/ 22 h 22"/>
                  <a:gd name="T26" fmla="*/ 630 w 996"/>
                  <a:gd name="T27" fmla="*/ 0 h 22"/>
                  <a:gd name="T28" fmla="*/ 586 w 996"/>
                  <a:gd name="T29" fmla="*/ 22 h 22"/>
                  <a:gd name="T30" fmla="*/ 557 w 996"/>
                  <a:gd name="T31" fmla="*/ 22 h 22"/>
                  <a:gd name="T32" fmla="*/ 513 w 996"/>
                  <a:gd name="T33" fmla="*/ 0 h 22"/>
                  <a:gd name="T34" fmla="*/ 439 w 996"/>
                  <a:gd name="T35" fmla="*/ 22 h 22"/>
                  <a:gd name="T36" fmla="*/ 483 w 996"/>
                  <a:gd name="T37" fmla="*/ 0 h 22"/>
                  <a:gd name="T38" fmla="*/ 439 w 996"/>
                  <a:gd name="T39" fmla="*/ 22 h 22"/>
                  <a:gd name="T40" fmla="*/ 410 w 996"/>
                  <a:gd name="T41" fmla="*/ 22 h 22"/>
                  <a:gd name="T42" fmla="*/ 366 w 996"/>
                  <a:gd name="T43" fmla="*/ 0 h 22"/>
                  <a:gd name="T44" fmla="*/ 293 w 996"/>
                  <a:gd name="T45" fmla="*/ 22 h 22"/>
                  <a:gd name="T46" fmla="*/ 337 w 996"/>
                  <a:gd name="T47" fmla="*/ 0 h 22"/>
                  <a:gd name="T48" fmla="*/ 293 w 996"/>
                  <a:gd name="T49" fmla="*/ 22 h 22"/>
                  <a:gd name="T50" fmla="*/ 263 w 996"/>
                  <a:gd name="T51" fmla="*/ 22 h 22"/>
                  <a:gd name="T52" fmla="*/ 219 w 996"/>
                  <a:gd name="T53" fmla="*/ 0 h 22"/>
                  <a:gd name="T54" fmla="*/ 146 w 996"/>
                  <a:gd name="T55" fmla="*/ 22 h 22"/>
                  <a:gd name="T56" fmla="*/ 190 w 996"/>
                  <a:gd name="T57" fmla="*/ 0 h 22"/>
                  <a:gd name="T58" fmla="*/ 146 w 996"/>
                  <a:gd name="T59" fmla="*/ 22 h 22"/>
                  <a:gd name="T60" fmla="*/ 117 w 996"/>
                  <a:gd name="T61" fmla="*/ 22 h 22"/>
                  <a:gd name="T62" fmla="*/ 73 w 996"/>
                  <a:gd name="T63" fmla="*/ 0 h 22"/>
                  <a:gd name="T64" fmla="*/ 0 w 996"/>
                  <a:gd name="T65" fmla="*/ 22 h 22"/>
                  <a:gd name="T66" fmla="*/ 44 w 996"/>
                  <a:gd name="T67" fmla="*/ 0 h 22"/>
                  <a:gd name="T68" fmla="*/ 0 w 996"/>
                  <a:gd name="T6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6" h="22">
                    <a:moveTo>
                      <a:pt x="952" y="22"/>
                    </a:moveTo>
                    <a:lnTo>
                      <a:pt x="996" y="22"/>
                    </a:lnTo>
                    <a:lnTo>
                      <a:pt x="996" y="0"/>
                    </a:lnTo>
                    <a:lnTo>
                      <a:pt x="952" y="0"/>
                    </a:lnTo>
                    <a:lnTo>
                      <a:pt x="952" y="22"/>
                    </a:lnTo>
                    <a:close/>
                    <a:moveTo>
                      <a:pt x="879" y="22"/>
                    </a:moveTo>
                    <a:lnTo>
                      <a:pt x="923" y="22"/>
                    </a:lnTo>
                    <a:lnTo>
                      <a:pt x="923" y="0"/>
                    </a:lnTo>
                    <a:lnTo>
                      <a:pt x="879" y="0"/>
                    </a:lnTo>
                    <a:lnTo>
                      <a:pt x="879" y="22"/>
                    </a:lnTo>
                    <a:close/>
                    <a:moveTo>
                      <a:pt x="806" y="22"/>
                    </a:moveTo>
                    <a:lnTo>
                      <a:pt x="850" y="22"/>
                    </a:lnTo>
                    <a:lnTo>
                      <a:pt x="850" y="0"/>
                    </a:lnTo>
                    <a:lnTo>
                      <a:pt x="806" y="0"/>
                    </a:lnTo>
                    <a:lnTo>
                      <a:pt x="806" y="22"/>
                    </a:lnTo>
                    <a:close/>
                    <a:moveTo>
                      <a:pt x="733" y="22"/>
                    </a:moveTo>
                    <a:lnTo>
                      <a:pt x="776" y="22"/>
                    </a:lnTo>
                    <a:lnTo>
                      <a:pt x="776" y="0"/>
                    </a:lnTo>
                    <a:lnTo>
                      <a:pt x="733" y="0"/>
                    </a:lnTo>
                    <a:lnTo>
                      <a:pt x="733" y="22"/>
                    </a:lnTo>
                    <a:close/>
                    <a:moveTo>
                      <a:pt x="659" y="22"/>
                    </a:moveTo>
                    <a:lnTo>
                      <a:pt x="703" y="22"/>
                    </a:lnTo>
                    <a:lnTo>
                      <a:pt x="703" y="0"/>
                    </a:lnTo>
                    <a:lnTo>
                      <a:pt x="659" y="0"/>
                    </a:lnTo>
                    <a:lnTo>
                      <a:pt x="659" y="22"/>
                    </a:lnTo>
                    <a:close/>
                    <a:moveTo>
                      <a:pt x="586" y="22"/>
                    </a:moveTo>
                    <a:lnTo>
                      <a:pt x="630" y="22"/>
                    </a:lnTo>
                    <a:lnTo>
                      <a:pt x="630" y="0"/>
                    </a:lnTo>
                    <a:lnTo>
                      <a:pt x="586" y="0"/>
                    </a:lnTo>
                    <a:lnTo>
                      <a:pt x="586" y="22"/>
                    </a:lnTo>
                    <a:close/>
                    <a:moveTo>
                      <a:pt x="513" y="22"/>
                    </a:moveTo>
                    <a:lnTo>
                      <a:pt x="557" y="22"/>
                    </a:lnTo>
                    <a:lnTo>
                      <a:pt x="557" y="0"/>
                    </a:lnTo>
                    <a:lnTo>
                      <a:pt x="513" y="0"/>
                    </a:lnTo>
                    <a:lnTo>
                      <a:pt x="513" y="22"/>
                    </a:lnTo>
                    <a:close/>
                    <a:moveTo>
                      <a:pt x="439" y="22"/>
                    </a:moveTo>
                    <a:lnTo>
                      <a:pt x="483" y="22"/>
                    </a:lnTo>
                    <a:lnTo>
                      <a:pt x="483" y="0"/>
                    </a:lnTo>
                    <a:lnTo>
                      <a:pt x="439" y="0"/>
                    </a:lnTo>
                    <a:lnTo>
                      <a:pt x="439" y="22"/>
                    </a:lnTo>
                    <a:close/>
                    <a:moveTo>
                      <a:pt x="366" y="22"/>
                    </a:moveTo>
                    <a:lnTo>
                      <a:pt x="410" y="22"/>
                    </a:lnTo>
                    <a:lnTo>
                      <a:pt x="410" y="0"/>
                    </a:lnTo>
                    <a:lnTo>
                      <a:pt x="366" y="0"/>
                    </a:lnTo>
                    <a:lnTo>
                      <a:pt x="366" y="22"/>
                    </a:lnTo>
                    <a:close/>
                    <a:moveTo>
                      <a:pt x="293" y="22"/>
                    </a:moveTo>
                    <a:lnTo>
                      <a:pt x="337" y="22"/>
                    </a:lnTo>
                    <a:lnTo>
                      <a:pt x="337" y="0"/>
                    </a:lnTo>
                    <a:lnTo>
                      <a:pt x="293" y="0"/>
                    </a:lnTo>
                    <a:lnTo>
                      <a:pt x="293" y="22"/>
                    </a:lnTo>
                    <a:close/>
                    <a:moveTo>
                      <a:pt x="219" y="22"/>
                    </a:moveTo>
                    <a:lnTo>
                      <a:pt x="263" y="22"/>
                    </a:lnTo>
                    <a:lnTo>
                      <a:pt x="263" y="0"/>
                    </a:lnTo>
                    <a:lnTo>
                      <a:pt x="219" y="0"/>
                    </a:lnTo>
                    <a:lnTo>
                      <a:pt x="219" y="22"/>
                    </a:lnTo>
                    <a:close/>
                    <a:moveTo>
                      <a:pt x="146" y="22"/>
                    </a:moveTo>
                    <a:lnTo>
                      <a:pt x="190" y="22"/>
                    </a:lnTo>
                    <a:lnTo>
                      <a:pt x="190" y="0"/>
                    </a:lnTo>
                    <a:lnTo>
                      <a:pt x="146" y="0"/>
                    </a:lnTo>
                    <a:lnTo>
                      <a:pt x="146" y="22"/>
                    </a:lnTo>
                    <a:close/>
                    <a:moveTo>
                      <a:pt x="73" y="22"/>
                    </a:moveTo>
                    <a:lnTo>
                      <a:pt x="117" y="22"/>
                    </a:lnTo>
                    <a:lnTo>
                      <a:pt x="117" y="0"/>
                    </a:lnTo>
                    <a:lnTo>
                      <a:pt x="73" y="0"/>
                    </a:lnTo>
                    <a:lnTo>
                      <a:pt x="73" y="22"/>
                    </a:lnTo>
                    <a:close/>
                    <a:moveTo>
                      <a:pt x="0" y="22"/>
                    </a:moveTo>
                    <a:lnTo>
                      <a:pt x="44" y="22"/>
                    </a:lnTo>
                    <a:lnTo>
                      <a:pt x="44" y="0"/>
                    </a:lnTo>
                    <a:lnTo>
                      <a:pt x="0" y="0"/>
                    </a:lnTo>
                    <a:lnTo>
                      <a:pt x="0" y="22"/>
                    </a:lnTo>
                    <a:close/>
                  </a:path>
                </a:pathLst>
              </a:custGeom>
              <a:solidFill>
                <a:schemeClr val="tx1">
                  <a:lumMod val="20000"/>
                  <a:lumOff val="80000"/>
                </a:schemeClr>
              </a:solidFill>
              <a:ln w="9525">
                <a:solidFill>
                  <a:schemeClr val="tx1">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1" name="Oval 16"/>
              <p:cNvSpPr>
                <a:spLocks noChangeArrowheads="1"/>
              </p:cNvSpPr>
              <p:nvPr/>
            </p:nvSpPr>
            <p:spPr bwMode="auto">
              <a:xfrm>
                <a:off x="4897767" y="4268621"/>
                <a:ext cx="69887" cy="69887"/>
              </a:xfrm>
              <a:prstGeom prst="ellipse">
                <a:avLst/>
              </a:prstGeom>
              <a:solidFill>
                <a:schemeClr val="tx1">
                  <a:lumMod val="20000"/>
                  <a:lumOff val="80000"/>
                </a:schemeClr>
              </a:solidFill>
              <a:ln w="9525">
                <a:solidFill>
                  <a:schemeClr val="tx1">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110" name="Rectangle 109"/>
            <p:cNvSpPr/>
            <p:nvPr/>
          </p:nvSpPr>
          <p:spPr>
            <a:xfrm>
              <a:off x="5465832" y="4040439"/>
              <a:ext cx="6596646" cy="1111890"/>
            </a:xfrm>
            <a:prstGeom prst="rect">
              <a:avLst/>
            </a:prstGeom>
          </p:spPr>
          <p:txBody>
            <a:bodyPr wrap="square">
              <a:spAutoFit/>
            </a:bodyPr>
            <a:lstStyle/>
            <a:p>
              <a:r>
                <a:rPr lang="en-US" sz="1400" b="1" dirty="0">
                  <a:solidFill>
                    <a:schemeClr val="accent1"/>
                  </a:solidFill>
                  <a:latin typeface="Roboto Black" panose="02000000000000000000" pitchFamily="2" charset="0"/>
                  <a:ea typeface="Roboto Black" panose="02000000000000000000" pitchFamily="2" charset="0"/>
                  <a:cs typeface="Roboto Black" panose="02000000000000000000" pitchFamily="2" charset="0"/>
                </a:rPr>
                <a:t>Advocate to medical boards to monitor physicians training on suicide prevention; i.e. </a:t>
              </a:r>
              <a:r>
                <a:rPr lang="en-US" sz="1400" b="1" dirty="0" err="1">
                  <a:solidFill>
                    <a:schemeClr val="accent1"/>
                  </a:solidFill>
                  <a:latin typeface="Roboto Black" panose="02000000000000000000" pitchFamily="2" charset="0"/>
                  <a:ea typeface="Roboto Black" panose="02000000000000000000" pitchFamily="2" charset="0"/>
                  <a:cs typeface="Roboto Black" panose="02000000000000000000" pitchFamily="2" charset="0"/>
                </a:rPr>
                <a:t>safeTalk</a:t>
              </a:r>
              <a:r>
                <a:rPr lang="en-US" sz="1400" b="1" dirty="0">
                  <a:solidFill>
                    <a:schemeClr val="accent1"/>
                  </a:solidFill>
                  <a:latin typeface="Roboto Black" panose="02000000000000000000" pitchFamily="2" charset="0"/>
                  <a:ea typeface="Roboto Black" panose="02000000000000000000" pitchFamily="2" charset="0"/>
                  <a:cs typeface="Roboto Black" panose="02000000000000000000" pitchFamily="2" charset="0"/>
                </a:rPr>
                <a:t> and ASIST Training provided by NCSP, OSP, VA professionals and other community partners, as well as postvention training.</a:t>
              </a:r>
            </a:p>
          </p:txBody>
        </p:sp>
      </p:grpSp>
      <p:grpSp>
        <p:nvGrpSpPr>
          <p:cNvPr id="138" name="Group 137"/>
          <p:cNvGrpSpPr/>
          <p:nvPr/>
        </p:nvGrpSpPr>
        <p:grpSpPr>
          <a:xfrm>
            <a:off x="3271755" y="4808056"/>
            <a:ext cx="5007714" cy="307777"/>
            <a:chOff x="3800988" y="5067609"/>
            <a:chExt cx="6676952" cy="410370"/>
          </a:xfrm>
        </p:grpSpPr>
        <p:grpSp>
          <p:nvGrpSpPr>
            <p:cNvPr id="104" name="Group 103"/>
            <p:cNvGrpSpPr/>
            <p:nvPr/>
          </p:nvGrpSpPr>
          <p:grpSpPr>
            <a:xfrm>
              <a:off x="3800988" y="5180537"/>
              <a:ext cx="1166666" cy="71014"/>
              <a:chOff x="3800988" y="5180537"/>
              <a:chExt cx="1166666" cy="71014"/>
            </a:xfrm>
          </p:grpSpPr>
          <p:sp>
            <p:nvSpPr>
              <p:cNvPr id="11" name="Freeform 11"/>
              <p:cNvSpPr>
                <a:spLocks noEditPoints="1"/>
              </p:cNvSpPr>
              <p:nvPr/>
            </p:nvSpPr>
            <p:spPr bwMode="auto">
              <a:xfrm>
                <a:off x="3800988" y="5205336"/>
                <a:ext cx="1122704" cy="24799"/>
              </a:xfrm>
              <a:custGeom>
                <a:avLst/>
                <a:gdLst>
                  <a:gd name="T0" fmla="*/ 996 w 996"/>
                  <a:gd name="T1" fmla="*/ 22 h 22"/>
                  <a:gd name="T2" fmla="*/ 952 w 996"/>
                  <a:gd name="T3" fmla="*/ 0 h 22"/>
                  <a:gd name="T4" fmla="*/ 879 w 996"/>
                  <a:gd name="T5" fmla="*/ 22 h 22"/>
                  <a:gd name="T6" fmla="*/ 923 w 996"/>
                  <a:gd name="T7" fmla="*/ 0 h 22"/>
                  <a:gd name="T8" fmla="*/ 879 w 996"/>
                  <a:gd name="T9" fmla="*/ 22 h 22"/>
                  <a:gd name="T10" fmla="*/ 850 w 996"/>
                  <a:gd name="T11" fmla="*/ 22 h 22"/>
                  <a:gd name="T12" fmla="*/ 806 w 996"/>
                  <a:gd name="T13" fmla="*/ 0 h 22"/>
                  <a:gd name="T14" fmla="*/ 733 w 996"/>
                  <a:gd name="T15" fmla="*/ 22 h 22"/>
                  <a:gd name="T16" fmla="*/ 776 w 996"/>
                  <a:gd name="T17" fmla="*/ 0 h 22"/>
                  <a:gd name="T18" fmla="*/ 733 w 996"/>
                  <a:gd name="T19" fmla="*/ 22 h 22"/>
                  <a:gd name="T20" fmla="*/ 703 w 996"/>
                  <a:gd name="T21" fmla="*/ 22 h 22"/>
                  <a:gd name="T22" fmla="*/ 659 w 996"/>
                  <a:gd name="T23" fmla="*/ 0 h 22"/>
                  <a:gd name="T24" fmla="*/ 586 w 996"/>
                  <a:gd name="T25" fmla="*/ 22 h 22"/>
                  <a:gd name="T26" fmla="*/ 630 w 996"/>
                  <a:gd name="T27" fmla="*/ 0 h 22"/>
                  <a:gd name="T28" fmla="*/ 586 w 996"/>
                  <a:gd name="T29" fmla="*/ 22 h 22"/>
                  <a:gd name="T30" fmla="*/ 557 w 996"/>
                  <a:gd name="T31" fmla="*/ 22 h 22"/>
                  <a:gd name="T32" fmla="*/ 513 w 996"/>
                  <a:gd name="T33" fmla="*/ 0 h 22"/>
                  <a:gd name="T34" fmla="*/ 439 w 996"/>
                  <a:gd name="T35" fmla="*/ 22 h 22"/>
                  <a:gd name="T36" fmla="*/ 483 w 996"/>
                  <a:gd name="T37" fmla="*/ 0 h 22"/>
                  <a:gd name="T38" fmla="*/ 439 w 996"/>
                  <a:gd name="T39" fmla="*/ 22 h 22"/>
                  <a:gd name="T40" fmla="*/ 410 w 996"/>
                  <a:gd name="T41" fmla="*/ 22 h 22"/>
                  <a:gd name="T42" fmla="*/ 366 w 996"/>
                  <a:gd name="T43" fmla="*/ 0 h 22"/>
                  <a:gd name="T44" fmla="*/ 293 w 996"/>
                  <a:gd name="T45" fmla="*/ 22 h 22"/>
                  <a:gd name="T46" fmla="*/ 337 w 996"/>
                  <a:gd name="T47" fmla="*/ 0 h 22"/>
                  <a:gd name="T48" fmla="*/ 293 w 996"/>
                  <a:gd name="T49" fmla="*/ 22 h 22"/>
                  <a:gd name="T50" fmla="*/ 263 w 996"/>
                  <a:gd name="T51" fmla="*/ 22 h 22"/>
                  <a:gd name="T52" fmla="*/ 219 w 996"/>
                  <a:gd name="T53" fmla="*/ 0 h 22"/>
                  <a:gd name="T54" fmla="*/ 146 w 996"/>
                  <a:gd name="T55" fmla="*/ 22 h 22"/>
                  <a:gd name="T56" fmla="*/ 190 w 996"/>
                  <a:gd name="T57" fmla="*/ 0 h 22"/>
                  <a:gd name="T58" fmla="*/ 146 w 996"/>
                  <a:gd name="T59" fmla="*/ 22 h 22"/>
                  <a:gd name="T60" fmla="*/ 117 w 996"/>
                  <a:gd name="T61" fmla="*/ 22 h 22"/>
                  <a:gd name="T62" fmla="*/ 73 w 996"/>
                  <a:gd name="T63" fmla="*/ 0 h 22"/>
                  <a:gd name="T64" fmla="*/ 0 w 996"/>
                  <a:gd name="T65" fmla="*/ 22 h 22"/>
                  <a:gd name="T66" fmla="*/ 44 w 996"/>
                  <a:gd name="T67" fmla="*/ 0 h 22"/>
                  <a:gd name="T68" fmla="*/ 0 w 996"/>
                  <a:gd name="T6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6" h="22">
                    <a:moveTo>
                      <a:pt x="952" y="22"/>
                    </a:moveTo>
                    <a:lnTo>
                      <a:pt x="996" y="22"/>
                    </a:lnTo>
                    <a:lnTo>
                      <a:pt x="996" y="0"/>
                    </a:lnTo>
                    <a:lnTo>
                      <a:pt x="952" y="0"/>
                    </a:lnTo>
                    <a:lnTo>
                      <a:pt x="952" y="22"/>
                    </a:lnTo>
                    <a:close/>
                    <a:moveTo>
                      <a:pt x="879" y="22"/>
                    </a:moveTo>
                    <a:lnTo>
                      <a:pt x="923" y="22"/>
                    </a:lnTo>
                    <a:lnTo>
                      <a:pt x="923" y="0"/>
                    </a:lnTo>
                    <a:lnTo>
                      <a:pt x="879" y="0"/>
                    </a:lnTo>
                    <a:lnTo>
                      <a:pt x="879" y="22"/>
                    </a:lnTo>
                    <a:close/>
                    <a:moveTo>
                      <a:pt x="806" y="22"/>
                    </a:moveTo>
                    <a:lnTo>
                      <a:pt x="850" y="22"/>
                    </a:lnTo>
                    <a:lnTo>
                      <a:pt x="850" y="0"/>
                    </a:lnTo>
                    <a:lnTo>
                      <a:pt x="806" y="0"/>
                    </a:lnTo>
                    <a:lnTo>
                      <a:pt x="806" y="22"/>
                    </a:lnTo>
                    <a:close/>
                    <a:moveTo>
                      <a:pt x="733" y="22"/>
                    </a:moveTo>
                    <a:lnTo>
                      <a:pt x="776" y="22"/>
                    </a:lnTo>
                    <a:lnTo>
                      <a:pt x="776" y="0"/>
                    </a:lnTo>
                    <a:lnTo>
                      <a:pt x="733" y="0"/>
                    </a:lnTo>
                    <a:lnTo>
                      <a:pt x="733" y="22"/>
                    </a:lnTo>
                    <a:close/>
                    <a:moveTo>
                      <a:pt x="659" y="22"/>
                    </a:moveTo>
                    <a:lnTo>
                      <a:pt x="703" y="22"/>
                    </a:lnTo>
                    <a:lnTo>
                      <a:pt x="703" y="0"/>
                    </a:lnTo>
                    <a:lnTo>
                      <a:pt x="659" y="0"/>
                    </a:lnTo>
                    <a:lnTo>
                      <a:pt x="659" y="22"/>
                    </a:lnTo>
                    <a:close/>
                    <a:moveTo>
                      <a:pt x="586" y="22"/>
                    </a:moveTo>
                    <a:lnTo>
                      <a:pt x="630" y="22"/>
                    </a:lnTo>
                    <a:lnTo>
                      <a:pt x="630" y="0"/>
                    </a:lnTo>
                    <a:lnTo>
                      <a:pt x="586" y="0"/>
                    </a:lnTo>
                    <a:lnTo>
                      <a:pt x="586" y="22"/>
                    </a:lnTo>
                    <a:close/>
                    <a:moveTo>
                      <a:pt x="513" y="22"/>
                    </a:moveTo>
                    <a:lnTo>
                      <a:pt x="557" y="22"/>
                    </a:lnTo>
                    <a:lnTo>
                      <a:pt x="557" y="0"/>
                    </a:lnTo>
                    <a:lnTo>
                      <a:pt x="513" y="0"/>
                    </a:lnTo>
                    <a:lnTo>
                      <a:pt x="513" y="22"/>
                    </a:lnTo>
                    <a:close/>
                    <a:moveTo>
                      <a:pt x="439" y="22"/>
                    </a:moveTo>
                    <a:lnTo>
                      <a:pt x="483" y="22"/>
                    </a:lnTo>
                    <a:lnTo>
                      <a:pt x="483" y="0"/>
                    </a:lnTo>
                    <a:lnTo>
                      <a:pt x="439" y="0"/>
                    </a:lnTo>
                    <a:lnTo>
                      <a:pt x="439" y="22"/>
                    </a:lnTo>
                    <a:close/>
                    <a:moveTo>
                      <a:pt x="366" y="22"/>
                    </a:moveTo>
                    <a:lnTo>
                      <a:pt x="410" y="22"/>
                    </a:lnTo>
                    <a:lnTo>
                      <a:pt x="410" y="0"/>
                    </a:lnTo>
                    <a:lnTo>
                      <a:pt x="366" y="0"/>
                    </a:lnTo>
                    <a:lnTo>
                      <a:pt x="366" y="22"/>
                    </a:lnTo>
                    <a:close/>
                    <a:moveTo>
                      <a:pt x="293" y="22"/>
                    </a:moveTo>
                    <a:lnTo>
                      <a:pt x="337" y="22"/>
                    </a:lnTo>
                    <a:lnTo>
                      <a:pt x="337" y="0"/>
                    </a:lnTo>
                    <a:lnTo>
                      <a:pt x="293" y="0"/>
                    </a:lnTo>
                    <a:lnTo>
                      <a:pt x="293" y="22"/>
                    </a:lnTo>
                    <a:close/>
                    <a:moveTo>
                      <a:pt x="219" y="22"/>
                    </a:moveTo>
                    <a:lnTo>
                      <a:pt x="263" y="22"/>
                    </a:lnTo>
                    <a:lnTo>
                      <a:pt x="263" y="0"/>
                    </a:lnTo>
                    <a:lnTo>
                      <a:pt x="219" y="0"/>
                    </a:lnTo>
                    <a:lnTo>
                      <a:pt x="219" y="22"/>
                    </a:lnTo>
                    <a:close/>
                    <a:moveTo>
                      <a:pt x="146" y="22"/>
                    </a:moveTo>
                    <a:lnTo>
                      <a:pt x="190" y="22"/>
                    </a:lnTo>
                    <a:lnTo>
                      <a:pt x="190" y="0"/>
                    </a:lnTo>
                    <a:lnTo>
                      <a:pt x="146" y="0"/>
                    </a:lnTo>
                    <a:lnTo>
                      <a:pt x="146" y="22"/>
                    </a:lnTo>
                    <a:close/>
                    <a:moveTo>
                      <a:pt x="73" y="22"/>
                    </a:moveTo>
                    <a:lnTo>
                      <a:pt x="117" y="22"/>
                    </a:lnTo>
                    <a:lnTo>
                      <a:pt x="117" y="0"/>
                    </a:lnTo>
                    <a:lnTo>
                      <a:pt x="73" y="0"/>
                    </a:lnTo>
                    <a:lnTo>
                      <a:pt x="73" y="22"/>
                    </a:lnTo>
                    <a:close/>
                    <a:moveTo>
                      <a:pt x="0" y="22"/>
                    </a:moveTo>
                    <a:lnTo>
                      <a:pt x="44" y="22"/>
                    </a:lnTo>
                    <a:lnTo>
                      <a:pt x="44" y="0"/>
                    </a:lnTo>
                    <a:lnTo>
                      <a:pt x="0" y="0"/>
                    </a:lnTo>
                    <a:lnTo>
                      <a:pt x="0" y="22"/>
                    </a:lnTo>
                    <a:close/>
                  </a:path>
                </a:pathLst>
              </a:custGeom>
              <a:solidFill>
                <a:schemeClr val="tx1">
                  <a:lumMod val="20000"/>
                  <a:lumOff val="80000"/>
                </a:schemeClr>
              </a:solidFill>
              <a:ln w="9525">
                <a:solidFill>
                  <a:schemeClr val="tx1">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Oval 12"/>
              <p:cNvSpPr>
                <a:spLocks noChangeArrowheads="1"/>
              </p:cNvSpPr>
              <p:nvPr/>
            </p:nvSpPr>
            <p:spPr bwMode="auto">
              <a:xfrm>
                <a:off x="4897767" y="5180537"/>
                <a:ext cx="69887" cy="71014"/>
              </a:xfrm>
              <a:prstGeom prst="ellipse">
                <a:avLst/>
              </a:prstGeom>
              <a:solidFill>
                <a:schemeClr val="tx1">
                  <a:lumMod val="20000"/>
                  <a:lumOff val="80000"/>
                </a:schemeClr>
              </a:solidFill>
              <a:ln w="9525">
                <a:solidFill>
                  <a:schemeClr val="tx1">
                    <a:lumMod val="20000"/>
                    <a:lumOff val="80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grpSp>
        <p:sp>
          <p:nvSpPr>
            <p:cNvPr id="111" name="Rectangle 110"/>
            <p:cNvSpPr/>
            <p:nvPr/>
          </p:nvSpPr>
          <p:spPr>
            <a:xfrm>
              <a:off x="5085780" y="5067609"/>
              <a:ext cx="5392160" cy="410370"/>
            </a:xfrm>
            <a:prstGeom prst="rect">
              <a:avLst/>
            </a:prstGeom>
          </p:spPr>
          <p:txBody>
            <a:bodyPr wrap="none">
              <a:spAutoFit/>
            </a:bodyPr>
            <a:lstStyle/>
            <a:p>
              <a:r>
                <a:rPr lang="en-US" sz="1400" b="1" dirty="0">
                  <a:solidFill>
                    <a:schemeClr val="accent1"/>
                  </a:solidFill>
                  <a:latin typeface="Roboto Black" panose="02000000000000000000" pitchFamily="2" charset="0"/>
                  <a:ea typeface="Roboto Black" panose="02000000000000000000" pitchFamily="2" charset="0"/>
                  <a:cs typeface="Roboto Black" panose="02000000000000000000" pitchFamily="2" charset="0"/>
                </a:rPr>
                <a:t>Increase Military Cultural Awareness Training</a:t>
              </a:r>
            </a:p>
          </p:txBody>
        </p:sp>
      </p:grpSp>
      <p:grpSp>
        <p:nvGrpSpPr>
          <p:cNvPr id="108" name="Group 107"/>
          <p:cNvGrpSpPr/>
          <p:nvPr/>
        </p:nvGrpSpPr>
        <p:grpSpPr>
          <a:xfrm>
            <a:off x="1934759" y="1716256"/>
            <a:ext cx="1985023" cy="619685"/>
            <a:chOff x="1978284" y="2072810"/>
            <a:chExt cx="2646697" cy="826247"/>
          </a:xfrm>
        </p:grpSpPr>
        <p:grpSp>
          <p:nvGrpSpPr>
            <p:cNvPr id="55" name="Group 54"/>
            <p:cNvGrpSpPr/>
            <p:nvPr/>
          </p:nvGrpSpPr>
          <p:grpSpPr>
            <a:xfrm>
              <a:off x="1978284" y="2072810"/>
              <a:ext cx="2646697" cy="826247"/>
              <a:chOff x="1978284" y="2072810"/>
              <a:chExt cx="2646697" cy="826247"/>
            </a:xfrm>
          </p:grpSpPr>
          <p:sp>
            <p:nvSpPr>
              <p:cNvPr id="56" name="Freeform 19"/>
              <p:cNvSpPr>
                <a:spLocks/>
              </p:cNvSpPr>
              <p:nvPr/>
            </p:nvSpPr>
            <p:spPr bwMode="auto">
              <a:xfrm>
                <a:off x="1978284" y="2147206"/>
                <a:ext cx="2644442" cy="751851"/>
              </a:xfrm>
              <a:custGeom>
                <a:avLst/>
                <a:gdLst>
                  <a:gd name="T0" fmla="*/ 1240 w 1280"/>
                  <a:gd name="T1" fmla="*/ 328 h 364"/>
                  <a:gd name="T2" fmla="*/ 638 w 1280"/>
                  <a:gd name="T3" fmla="*/ 364 h 364"/>
                  <a:gd name="T4" fmla="*/ 39 w 1280"/>
                  <a:gd name="T5" fmla="*/ 328 h 364"/>
                  <a:gd name="T6" fmla="*/ 0 w 1280"/>
                  <a:gd name="T7" fmla="*/ 0 h 364"/>
                  <a:gd name="T8" fmla="*/ 640 w 1280"/>
                  <a:gd name="T9" fmla="*/ 36 h 364"/>
                  <a:gd name="T10" fmla="*/ 1280 w 1280"/>
                  <a:gd name="T11" fmla="*/ 0 h 364"/>
                  <a:gd name="T12" fmla="*/ 1240 w 1280"/>
                  <a:gd name="T13" fmla="*/ 328 h 364"/>
                </a:gdLst>
                <a:ahLst/>
                <a:cxnLst>
                  <a:cxn ang="0">
                    <a:pos x="T0" y="T1"/>
                  </a:cxn>
                  <a:cxn ang="0">
                    <a:pos x="T2" y="T3"/>
                  </a:cxn>
                  <a:cxn ang="0">
                    <a:pos x="T4" y="T5"/>
                  </a:cxn>
                  <a:cxn ang="0">
                    <a:pos x="T6" y="T7"/>
                  </a:cxn>
                  <a:cxn ang="0">
                    <a:pos x="T8" y="T9"/>
                  </a:cxn>
                  <a:cxn ang="0">
                    <a:pos x="T10" y="T11"/>
                  </a:cxn>
                  <a:cxn ang="0">
                    <a:pos x="T12" y="T13"/>
                  </a:cxn>
                </a:cxnLst>
                <a:rect l="0" t="0" r="r" b="b"/>
                <a:pathLst>
                  <a:path w="1280" h="364">
                    <a:moveTo>
                      <a:pt x="1240" y="328"/>
                    </a:moveTo>
                    <a:cubicBezTo>
                      <a:pt x="1240" y="328"/>
                      <a:pt x="900" y="364"/>
                      <a:pt x="638" y="364"/>
                    </a:cubicBezTo>
                    <a:cubicBezTo>
                      <a:pt x="404" y="364"/>
                      <a:pt x="39" y="328"/>
                      <a:pt x="39" y="328"/>
                    </a:cubicBezTo>
                    <a:cubicBezTo>
                      <a:pt x="0" y="0"/>
                      <a:pt x="0" y="0"/>
                      <a:pt x="0" y="0"/>
                    </a:cubicBezTo>
                    <a:cubicBezTo>
                      <a:pt x="0" y="0"/>
                      <a:pt x="415" y="36"/>
                      <a:pt x="640" y="36"/>
                    </a:cubicBezTo>
                    <a:cubicBezTo>
                      <a:pt x="887" y="36"/>
                      <a:pt x="1280" y="0"/>
                      <a:pt x="1280" y="0"/>
                    </a:cubicBezTo>
                    <a:lnTo>
                      <a:pt x="1240" y="328"/>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57" name="Freeform 20"/>
              <p:cNvSpPr>
                <a:spLocks/>
              </p:cNvSpPr>
              <p:nvPr/>
            </p:nvSpPr>
            <p:spPr bwMode="auto">
              <a:xfrm>
                <a:off x="1980539" y="2072810"/>
                <a:ext cx="2644442" cy="173591"/>
              </a:xfrm>
              <a:custGeom>
                <a:avLst/>
                <a:gdLst>
                  <a:gd name="T0" fmla="*/ 1280 w 1280"/>
                  <a:gd name="T1" fmla="*/ 42 h 84"/>
                  <a:gd name="T2" fmla="*/ 640 w 1280"/>
                  <a:gd name="T3" fmla="*/ 84 h 84"/>
                  <a:gd name="T4" fmla="*/ 0 w 1280"/>
                  <a:gd name="T5" fmla="*/ 35 h 84"/>
                  <a:gd name="T6" fmla="*/ 640 w 1280"/>
                  <a:gd name="T7" fmla="*/ 0 h 84"/>
                  <a:gd name="T8" fmla="*/ 1280 w 1280"/>
                  <a:gd name="T9" fmla="*/ 42 h 84"/>
                </a:gdLst>
                <a:ahLst/>
                <a:cxnLst>
                  <a:cxn ang="0">
                    <a:pos x="T0" y="T1"/>
                  </a:cxn>
                  <a:cxn ang="0">
                    <a:pos x="T2" y="T3"/>
                  </a:cxn>
                  <a:cxn ang="0">
                    <a:pos x="T4" y="T5"/>
                  </a:cxn>
                  <a:cxn ang="0">
                    <a:pos x="T6" y="T7"/>
                  </a:cxn>
                  <a:cxn ang="0">
                    <a:pos x="T8" y="T9"/>
                  </a:cxn>
                </a:cxnLst>
                <a:rect l="0" t="0" r="r" b="b"/>
                <a:pathLst>
                  <a:path w="1280" h="84">
                    <a:moveTo>
                      <a:pt x="1280" y="42"/>
                    </a:moveTo>
                    <a:cubicBezTo>
                      <a:pt x="1280" y="61"/>
                      <a:pt x="997" y="84"/>
                      <a:pt x="640" y="84"/>
                    </a:cubicBezTo>
                    <a:cubicBezTo>
                      <a:pt x="283" y="84"/>
                      <a:pt x="0" y="54"/>
                      <a:pt x="0" y="35"/>
                    </a:cubicBezTo>
                    <a:cubicBezTo>
                      <a:pt x="0" y="15"/>
                      <a:pt x="283" y="0"/>
                      <a:pt x="640" y="0"/>
                    </a:cubicBezTo>
                    <a:cubicBezTo>
                      <a:pt x="997" y="0"/>
                      <a:pt x="1280" y="22"/>
                      <a:pt x="1280" y="42"/>
                    </a:cubicBezTo>
                    <a:close/>
                  </a:path>
                </a:pathLst>
              </a:custGeom>
              <a:solidFill>
                <a:schemeClr val="accent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107" name="Rectangle 106"/>
            <p:cNvSpPr/>
            <p:nvPr/>
          </p:nvSpPr>
          <p:spPr>
            <a:xfrm>
              <a:off x="2039507" y="2302234"/>
              <a:ext cx="2513937" cy="410369"/>
            </a:xfrm>
            <a:prstGeom prst="rect">
              <a:avLst/>
            </a:prstGeom>
          </p:spPr>
          <p:txBody>
            <a:bodyPr wrap="none">
              <a:spAutoFit/>
            </a:bodyPr>
            <a:lstStyle/>
            <a:p>
              <a:pPr algn="ctr"/>
              <a:r>
                <a:rPr lang="en-US" sz="1400" b="1" dirty="0">
                  <a:solidFill>
                    <a:schemeClr val="bg1"/>
                  </a:solidFill>
                  <a:latin typeface="Source Sans Pro Light" panose="020B0403030403020204" pitchFamily="34" charset="0"/>
                </a:rPr>
                <a:t>LETHAL MEANS SAFETY</a:t>
              </a:r>
              <a:endParaRPr lang="en-US" sz="1400" b="1" dirty="0">
                <a:solidFill>
                  <a:schemeClr val="bg1"/>
                </a:solidFill>
              </a:endParaRPr>
            </a:p>
          </p:txBody>
        </p:sp>
      </p:grpSp>
      <p:grpSp>
        <p:nvGrpSpPr>
          <p:cNvPr id="126" name="Group 125"/>
          <p:cNvGrpSpPr/>
          <p:nvPr/>
        </p:nvGrpSpPr>
        <p:grpSpPr>
          <a:xfrm>
            <a:off x="1959848" y="2678331"/>
            <a:ext cx="1983331" cy="685720"/>
            <a:chOff x="2156384" y="3039959"/>
            <a:chExt cx="2290498" cy="715780"/>
          </a:xfrm>
        </p:grpSpPr>
        <p:grpSp>
          <p:nvGrpSpPr>
            <p:cNvPr id="53" name="Group 52"/>
            <p:cNvGrpSpPr/>
            <p:nvPr/>
          </p:nvGrpSpPr>
          <p:grpSpPr>
            <a:xfrm>
              <a:off x="2156384" y="3039959"/>
              <a:ext cx="2290498" cy="715780"/>
              <a:chOff x="2156384" y="3039959"/>
              <a:chExt cx="2290498" cy="715780"/>
            </a:xfrm>
          </p:grpSpPr>
          <p:sp>
            <p:nvSpPr>
              <p:cNvPr id="24" name="Freeform 21"/>
              <p:cNvSpPr>
                <a:spLocks/>
              </p:cNvSpPr>
              <p:nvPr/>
            </p:nvSpPr>
            <p:spPr bwMode="auto">
              <a:xfrm>
                <a:off x="2156384" y="3105337"/>
                <a:ext cx="2288243" cy="650402"/>
              </a:xfrm>
              <a:custGeom>
                <a:avLst/>
                <a:gdLst>
                  <a:gd name="T0" fmla="*/ 1074 w 1108"/>
                  <a:gd name="T1" fmla="*/ 284 h 315"/>
                  <a:gd name="T2" fmla="*/ 552 w 1108"/>
                  <a:gd name="T3" fmla="*/ 315 h 315"/>
                  <a:gd name="T4" fmla="*/ 33 w 1108"/>
                  <a:gd name="T5" fmla="*/ 284 h 315"/>
                  <a:gd name="T6" fmla="*/ 0 w 1108"/>
                  <a:gd name="T7" fmla="*/ 0 h 315"/>
                  <a:gd name="T8" fmla="*/ 554 w 1108"/>
                  <a:gd name="T9" fmla="*/ 31 h 315"/>
                  <a:gd name="T10" fmla="*/ 1108 w 1108"/>
                  <a:gd name="T11" fmla="*/ 0 h 315"/>
                  <a:gd name="T12" fmla="*/ 1074 w 1108"/>
                  <a:gd name="T13" fmla="*/ 284 h 315"/>
                </a:gdLst>
                <a:ahLst/>
                <a:cxnLst>
                  <a:cxn ang="0">
                    <a:pos x="T0" y="T1"/>
                  </a:cxn>
                  <a:cxn ang="0">
                    <a:pos x="T2" y="T3"/>
                  </a:cxn>
                  <a:cxn ang="0">
                    <a:pos x="T4" y="T5"/>
                  </a:cxn>
                  <a:cxn ang="0">
                    <a:pos x="T6" y="T7"/>
                  </a:cxn>
                  <a:cxn ang="0">
                    <a:pos x="T8" y="T9"/>
                  </a:cxn>
                  <a:cxn ang="0">
                    <a:pos x="T10" y="T11"/>
                  </a:cxn>
                  <a:cxn ang="0">
                    <a:pos x="T12" y="T13"/>
                  </a:cxn>
                </a:cxnLst>
                <a:rect l="0" t="0" r="r" b="b"/>
                <a:pathLst>
                  <a:path w="1108" h="315">
                    <a:moveTo>
                      <a:pt x="1074" y="284"/>
                    </a:moveTo>
                    <a:cubicBezTo>
                      <a:pt x="1074" y="284"/>
                      <a:pt x="779" y="315"/>
                      <a:pt x="552" y="315"/>
                    </a:cubicBezTo>
                    <a:cubicBezTo>
                      <a:pt x="349" y="315"/>
                      <a:pt x="33" y="284"/>
                      <a:pt x="33" y="284"/>
                    </a:cubicBezTo>
                    <a:cubicBezTo>
                      <a:pt x="0" y="0"/>
                      <a:pt x="0" y="0"/>
                      <a:pt x="0" y="0"/>
                    </a:cubicBezTo>
                    <a:cubicBezTo>
                      <a:pt x="0" y="0"/>
                      <a:pt x="359" y="31"/>
                      <a:pt x="554" y="31"/>
                    </a:cubicBezTo>
                    <a:cubicBezTo>
                      <a:pt x="768" y="31"/>
                      <a:pt x="1108" y="0"/>
                      <a:pt x="1108" y="0"/>
                    </a:cubicBezTo>
                    <a:lnTo>
                      <a:pt x="1074" y="284"/>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22"/>
              <p:cNvSpPr>
                <a:spLocks/>
              </p:cNvSpPr>
              <p:nvPr/>
            </p:nvSpPr>
            <p:spPr bwMode="auto">
              <a:xfrm>
                <a:off x="2158639" y="3039959"/>
                <a:ext cx="2288243" cy="152174"/>
              </a:xfrm>
              <a:custGeom>
                <a:avLst/>
                <a:gdLst>
                  <a:gd name="T0" fmla="*/ 1108 w 1108"/>
                  <a:gd name="T1" fmla="*/ 37 h 74"/>
                  <a:gd name="T2" fmla="*/ 554 w 1108"/>
                  <a:gd name="T3" fmla="*/ 74 h 74"/>
                  <a:gd name="T4" fmla="*/ 0 w 1108"/>
                  <a:gd name="T5" fmla="*/ 31 h 74"/>
                  <a:gd name="T6" fmla="*/ 554 w 1108"/>
                  <a:gd name="T7" fmla="*/ 0 h 74"/>
                  <a:gd name="T8" fmla="*/ 1108 w 1108"/>
                  <a:gd name="T9" fmla="*/ 37 h 74"/>
                </a:gdLst>
                <a:ahLst/>
                <a:cxnLst>
                  <a:cxn ang="0">
                    <a:pos x="T0" y="T1"/>
                  </a:cxn>
                  <a:cxn ang="0">
                    <a:pos x="T2" y="T3"/>
                  </a:cxn>
                  <a:cxn ang="0">
                    <a:pos x="T4" y="T5"/>
                  </a:cxn>
                  <a:cxn ang="0">
                    <a:pos x="T6" y="T7"/>
                  </a:cxn>
                  <a:cxn ang="0">
                    <a:pos x="T8" y="T9"/>
                  </a:cxn>
                </a:cxnLst>
                <a:rect l="0" t="0" r="r" b="b"/>
                <a:pathLst>
                  <a:path w="1108" h="74">
                    <a:moveTo>
                      <a:pt x="1108" y="37"/>
                    </a:moveTo>
                    <a:cubicBezTo>
                      <a:pt x="1108" y="54"/>
                      <a:pt x="864" y="74"/>
                      <a:pt x="554" y="74"/>
                    </a:cubicBezTo>
                    <a:cubicBezTo>
                      <a:pt x="244" y="74"/>
                      <a:pt x="0" y="48"/>
                      <a:pt x="0" y="31"/>
                    </a:cubicBezTo>
                    <a:cubicBezTo>
                      <a:pt x="0" y="14"/>
                      <a:pt x="244" y="0"/>
                      <a:pt x="554" y="0"/>
                    </a:cubicBezTo>
                    <a:cubicBezTo>
                      <a:pt x="864" y="0"/>
                      <a:pt x="1108" y="20"/>
                      <a:pt x="1108" y="37"/>
                    </a:cubicBezTo>
                    <a:close/>
                  </a:path>
                </a:pathLst>
              </a:custGeom>
              <a:solidFill>
                <a:schemeClr val="accent2">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127" name="Rectangle 126"/>
            <p:cNvSpPr/>
            <p:nvPr/>
          </p:nvSpPr>
          <p:spPr>
            <a:xfrm>
              <a:off x="2390643" y="3321715"/>
              <a:ext cx="1825714" cy="410369"/>
            </a:xfrm>
            <a:prstGeom prst="rect">
              <a:avLst/>
            </a:prstGeom>
          </p:spPr>
          <p:txBody>
            <a:bodyPr wrap="none">
              <a:spAutoFit/>
            </a:bodyPr>
            <a:lstStyle/>
            <a:p>
              <a:pPr algn="ctr"/>
              <a:r>
                <a:rPr lang="en-US" sz="1400" b="1" dirty="0">
                  <a:solidFill>
                    <a:schemeClr val="bg1"/>
                  </a:solidFill>
                  <a:latin typeface="Source Sans Pro Light" panose="020B0403030403020204" pitchFamily="34" charset="0"/>
                </a:rPr>
                <a:t>POLICY CHANGE</a:t>
              </a:r>
              <a:endParaRPr lang="en-US" sz="1400" b="1" dirty="0">
                <a:solidFill>
                  <a:schemeClr val="bg1"/>
                </a:solidFill>
              </a:endParaRPr>
            </a:p>
          </p:txBody>
        </p:sp>
      </p:grpSp>
      <p:grpSp>
        <p:nvGrpSpPr>
          <p:cNvPr id="131" name="Group 130"/>
          <p:cNvGrpSpPr/>
          <p:nvPr/>
        </p:nvGrpSpPr>
        <p:grpSpPr>
          <a:xfrm>
            <a:off x="2004323" y="3686714"/>
            <a:ext cx="1862264" cy="601202"/>
            <a:chOff x="2307431" y="3989073"/>
            <a:chExt cx="1988404" cy="615458"/>
          </a:xfrm>
        </p:grpSpPr>
        <p:grpSp>
          <p:nvGrpSpPr>
            <p:cNvPr id="54" name="Group 53"/>
            <p:cNvGrpSpPr/>
            <p:nvPr/>
          </p:nvGrpSpPr>
          <p:grpSpPr>
            <a:xfrm>
              <a:off x="2307431" y="3989073"/>
              <a:ext cx="1988404" cy="615458"/>
              <a:chOff x="2307431" y="3989073"/>
              <a:chExt cx="1988404" cy="615458"/>
            </a:xfrm>
          </p:grpSpPr>
          <p:sp>
            <p:nvSpPr>
              <p:cNvPr id="26" name="Freeform 23"/>
              <p:cNvSpPr>
                <a:spLocks/>
              </p:cNvSpPr>
              <p:nvPr/>
            </p:nvSpPr>
            <p:spPr bwMode="auto">
              <a:xfrm>
                <a:off x="2307431" y="4040924"/>
                <a:ext cx="1985023" cy="563607"/>
              </a:xfrm>
              <a:custGeom>
                <a:avLst/>
                <a:gdLst>
                  <a:gd name="T0" fmla="*/ 931 w 961"/>
                  <a:gd name="T1" fmla="*/ 247 h 273"/>
                  <a:gd name="T2" fmla="*/ 479 w 961"/>
                  <a:gd name="T3" fmla="*/ 273 h 273"/>
                  <a:gd name="T4" fmla="*/ 30 w 961"/>
                  <a:gd name="T5" fmla="*/ 247 h 273"/>
                  <a:gd name="T6" fmla="*/ 0 w 961"/>
                  <a:gd name="T7" fmla="*/ 0 h 273"/>
                  <a:gd name="T8" fmla="*/ 481 w 961"/>
                  <a:gd name="T9" fmla="*/ 27 h 273"/>
                  <a:gd name="T10" fmla="*/ 961 w 961"/>
                  <a:gd name="T11" fmla="*/ 0 h 273"/>
                  <a:gd name="T12" fmla="*/ 931 w 961"/>
                  <a:gd name="T13" fmla="*/ 247 h 273"/>
                </a:gdLst>
                <a:ahLst/>
                <a:cxnLst>
                  <a:cxn ang="0">
                    <a:pos x="T0" y="T1"/>
                  </a:cxn>
                  <a:cxn ang="0">
                    <a:pos x="T2" y="T3"/>
                  </a:cxn>
                  <a:cxn ang="0">
                    <a:pos x="T4" y="T5"/>
                  </a:cxn>
                  <a:cxn ang="0">
                    <a:pos x="T6" y="T7"/>
                  </a:cxn>
                  <a:cxn ang="0">
                    <a:pos x="T8" y="T9"/>
                  </a:cxn>
                  <a:cxn ang="0">
                    <a:pos x="T10" y="T11"/>
                  </a:cxn>
                  <a:cxn ang="0">
                    <a:pos x="T12" y="T13"/>
                  </a:cxn>
                </a:cxnLst>
                <a:rect l="0" t="0" r="r" b="b"/>
                <a:pathLst>
                  <a:path w="961" h="273">
                    <a:moveTo>
                      <a:pt x="931" y="247"/>
                    </a:moveTo>
                    <a:cubicBezTo>
                      <a:pt x="931" y="247"/>
                      <a:pt x="676" y="273"/>
                      <a:pt x="479" y="273"/>
                    </a:cubicBezTo>
                    <a:cubicBezTo>
                      <a:pt x="303" y="273"/>
                      <a:pt x="30" y="247"/>
                      <a:pt x="30" y="247"/>
                    </a:cubicBezTo>
                    <a:cubicBezTo>
                      <a:pt x="0" y="0"/>
                      <a:pt x="0" y="0"/>
                      <a:pt x="0" y="0"/>
                    </a:cubicBezTo>
                    <a:cubicBezTo>
                      <a:pt x="0" y="0"/>
                      <a:pt x="312" y="27"/>
                      <a:pt x="481" y="27"/>
                    </a:cubicBezTo>
                    <a:cubicBezTo>
                      <a:pt x="666" y="27"/>
                      <a:pt x="961" y="0"/>
                      <a:pt x="961" y="0"/>
                    </a:cubicBezTo>
                    <a:lnTo>
                      <a:pt x="931" y="247"/>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7" name="Freeform 24"/>
              <p:cNvSpPr>
                <a:spLocks/>
              </p:cNvSpPr>
              <p:nvPr/>
            </p:nvSpPr>
            <p:spPr bwMode="auto">
              <a:xfrm>
                <a:off x="2307431" y="3989073"/>
                <a:ext cx="1988404" cy="113849"/>
              </a:xfrm>
              <a:custGeom>
                <a:avLst/>
                <a:gdLst>
                  <a:gd name="T0" fmla="*/ 963 w 963"/>
                  <a:gd name="T1" fmla="*/ 28 h 55"/>
                  <a:gd name="T2" fmla="*/ 482 w 963"/>
                  <a:gd name="T3" fmla="*/ 55 h 55"/>
                  <a:gd name="T4" fmla="*/ 0 w 963"/>
                  <a:gd name="T5" fmla="*/ 25 h 55"/>
                  <a:gd name="T6" fmla="*/ 482 w 963"/>
                  <a:gd name="T7" fmla="*/ 0 h 55"/>
                  <a:gd name="T8" fmla="*/ 963 w 963"/>
                  <a:gd name="T9" fmla="*/ 28 h 55"/>
                </a:gdLst>
                <a:ahLst/>
                <a:cxnLst>
                  <a:cxn ang="0">
                    <a:pos x="T0" y="T1"/>
                  </a:cxn>
                  <a:cxn ang="0">
                    <a:pos x="T2" y="T3"/>
                  </a:cxn>
                  <a:cxn ang="0">
                    <a:pos x="T4" y="T5"/>
                  </a:cxn>
                  <a:cxn ang="0">
                    <a:pos x="T6" y="T7"/>
                  </a:cxn>
                  <a:cxn ang="0">
                    <a:pos x="T8" y="T9"/>
                  </a:cxn>
                </a:cxnLst>
                <a:rect l="0" t="0" r="r" b="b"/>
                <a:pathLst>
                  <a:path w="963" h="55">
                    <a:moveTo>
                      <a:pt x="963" y="28"/>
                    </a:moveTo>
                    <a:cubicBezTo>
                      <a:pt x="963" y="40"/>
                      <a:pt x="750" y="55"/>
                      <a:pt x="482" y="55"/>
                    </a:cubicBezTo>
                    <a:cubicBezTo>
                      <a:pt x="213" y="55"/>
                      <a:pt x="0" y="38"/>
                      <a:pt x="0" y="25"/>
                    </a:cubicBezTo>
                    <a:cubicBezTo>
                      <a:pt x="0" y="13"/>
                      <a:pt x="213" y="0"/>
                      <a:pt x="482" y="0"/>
                    </a:cubicBezTo>
                    <a:cubicBezTo>
                      <a:pt x="750" y="0"/>
                      <a:pt x="963" y="15"/>
                      <a:pt x="963" y="28"/>
                    </a:cubicBezTo>
                    <a:close/>
                  </a:path>
                </a:pathLst>
              </a:custGeom>
              <a:solidFill>
                <a:schemeClr val="accent3">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128" name="Rectangle 127"/>
            <p:cNvSpPr/>
            <p:nvPr/>
          </p:nvSpPr>
          <p:spPr>
            <a:xfrm>
              <a:off x="2482491" y="4184779"/>
              <a:ext cx="1634903" cy="315075"/>
            </a:xfrm>
            <a:prstGeom prst="rect">
              <a:avLst/>
            </a:prstGeom>
          </p:spPr>
          <p:txBody>
            <a:bodyPr wrap="none">
              <a:spAutoFit/>
            </a:bodyPr>
            <a:lstStyle/>
            <a:p>
              <a:pPr algn="ctr"/>
              <a:r>
                <a:rPr lang="en-US" sz="1400" b="1" dirty="0">
                  <a:solidFill>
                    <a:schemeClr val="bg1"/>
                  </a:solidFill>
                  <a:latin typeface="Source Sans Pro Light" panose="020B0403030403020204" pitchFamily="34" charset="0"/>
                </a:rPr>
                <a:t>PROPER TRAINING</a:t>
              </a:r>
              <a:endParaRPr lang="en-US" sz="1400" b="1" dirty="0">
                <a:solidFill>
                  <a:schemeClr val="bg1"/>
                </a:solidFill>
              </a:endParaRPr>
            </a:p>
          </p:txBody>
        </p:sp>
      </p:grpSp>
      <p:grpSp>
        <p:nvGrpSpPr>
          <p:cNvPr id="132" name="Group 131"/>
          <p:cNvGrpSpPr/>
          <p:nvPr/>
        </p:nvGrpSpPr>
        <p:grpSpPr>
          <a:xfrm>
            <a:off x="2029363" y="4636963"/>
            <a:ext cx="1815753" cy="635146"/>
            <a:chOff x="2441569" y="4902115"/>
            <a:chExt cx="1720127" cy="525282"/>
          </a:xfrm>
        </p:grpSpPr>
        <p:grpSp>
          <p:nvGrpSpPr>
            <p:cNvPr id="58" name="Group 57"/>
            <p:cNvGrpSpPr/>
            <p:nvPr/>
          </p:nvGrpSpPr>
          <p:grpSpPr>
            <a:xfrm>
              <a:off x="2441569" y="4902115"/>
              <a:ext cx="1720127" cy="525282"/>
              <a:chOff x="2441569" y="4902115"/>
              <a:chExt cx="1720127" cy="525282"/>
            </a:xfrm>
          </p:grpSpPr>
          <p:sp>
            <p:nvSpPr>
              <p:cNvPr id="28" name="Freeform 25"/>
              <p:cNvSpPr>
                <a:spLocks/>
              </p:cNvSpPr>
              <p:nvPr/>
            </p:nvSpPr>
            <p:spPr bwMode="auto">
              <a:xfrm>
                <a:off x="2441569" y="4939314"/>
                <a:ext cx="1720127" cy="488083"/>
              </a:xfrm>
              <a:custGeom>
                <a:avLst/>
                <a:gdLst>
                  <a:gd name="T0" fmla="*/ 807 w 833"/>
                  <a:gd name="T1" fmla="*/ 213 h 236"/>
                  <a:gd name="T2" fmla="*/ 415 w 833"/>
                  <a:gd name="T3" fmla="*/ 236 h 236"/>
                  <a:gd name="T4" fmla="*/ 26 w 833"/>
                  <a:gd name="T5" fmla="*/ 213 h 236"/>
                  <a:gd name="T6" fmla="*/ 0 w 833"/>
                  <a:gd name="T7" fmla="*/ 0 h 236"/>
                  <a:gd name="T8" fmla="*/ 417 w 833"/>
                  <a:gd name="T9" fmla="*/ 23 h 236"/>
                  <a:gd name="T10" fmla="*/ 833 w 833"/>
                  <a:gd name="T11" fmla="*/ 0 h 236"/>
                  <a:gd name="T12" fmla="*/ 807 w 833"/>
                  <a:gd name="T13" fmla="*/ 213 h 236"/>
                </a:gdLst>
                <a:ahLst/>
                <a:cxnLst>
                  <a:cxn ang="0">
                    <a:pos x="T0" y="T1"/>
                  </a:cxn>
                  <a:cxn ang="0">
                    <a:pos x="T2" y="T3"/>
                  </a:cxn>
                  <a:cxn ang="0">
                    <a:pos x="T4" y="T5"/>
                  </a:cxn>
                  <a:cxn ang="0">
                    <a:pos x="T6" y="T7"/>
                  </a:cxn>
                  <a:cxn ang="0">
                    <a:pos x="T8" y="T9"/>
                  </a:cxn>
                  <a:cxn ang="0">
                    <a:pos x="T10" y="T11"/>
                  </a:cxn>
                  <a:cxn ang="0">
                    <a:pos x="T12" y="T13"/>
                  </a:cxn>
                </a:cxnLst>
                <a:rect l="0" t="0" r="r" b="b"/>
                <a:pathLst>
                  <a:path w="833" h="236">
                    <a:moveTo>
                      <a:pt x="807" y="213"/>
                    </a:moveTo>
                    <a:cubicBezTo>
                      <a:pt x="807" y="213"/>
                      <a:pt x="586" y="236"/>
                      <a:pt x="415" y="236"/>
                    </a:cubicBezTo>
                    <a:cubicBezTo>
                      <a:pt x="263" y="236"/>
                      <a:pt x="26" y="213"/>
                      <a:pt x="26" y="213"/>
                    </a:cubicBezTo>
                    <a:cubicBezTo>
                      <a:pt x="0" y="0"/>
                      <a:pt x="0" y="0"/>
                      <a:pt x="0" y="0"/>
                    </a:cubicBezTo>
                    <a:cubicBezTo>
                      <a:pt x="0" y="0"/>
                      <a:pt x="270" y="23"/>
                      <a:pt x="417" y="23"/>
                    </a:cubicBezTo>
                    <a:cubicBezTo>
                      <a:pt x="577" y="23"/>
                      <a:pt x="833" y="0"/>
                      <a:pt x="833" y="0"/>
                    </a:cubicBezTo>
                    <a:lnTo>
                      <a:pt x="807" y="213"/>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26"/>
              <p:cNvSpPr>
                <a:spLocks/>
              </p:cNvSpPr>
              <p:nvPr/>
            </p:nvSpPr>
            <p:spPr bwMode="auto">
              <a:xfrm>
                <a:off x="2441569" y="4902115"/>
                <a:ext cx="1720127" cy="99195"/>
              </a:xfrm>
              <a:custGeom>
                <a:avLst/>
                <a:gdLst>
                  <a:gd name="T0" fmla="*/ 833 w 833"/>
                  <a:gd name="T1" fmla="*/ 18 h 48"/>
                  <a:gd name="T2" fmla="*/ 416 w 833"/>
                  <a:gd name="T3" fmla="*/ 48 h 48"/>
                  <a:gd name="T4" fmla="*/ 0 w 833"/>
                  <a:gd name="T5" fmla="*/ 20 h 48"/>
                  <a:gd name="T6" fmla="*/ 416 w 833"/>
                  <a:gd name="T7" fmla="*/ 0 h 48"/>
                  <a:gd name="T8" fmla="*/ 833 w 833"/>
                  <a:gd name="T9" fmla="*/ 18 h 48"/>
                </a:gdLst>
                <a:ahLst/>
                <a:cxnLst>
                  <a:cxn ang="0">
                    <a:pos x="T0" y="T1"/>
                  </a:cxn>
                  <a:cxn ang="0">
                    <a:pos x="T2" y="T3"/>
                  </a:cxn>
                  <a:cxn ang="0">
                    <a:pos x="T4" y="T5"/>
                  </a:cxn>
                  <a:cxn ang="0">
                    <a:pos x="T6" y="T7"/>
                  </a:cxn>
                  <a:cxn ang="0">
                    <a:pos x="T8" y="T9"/>
                  </a:cxn>
                </a:cxnLst>
                <a:rect l="0" t="0" r="r" b="b"/>
                <a:pathLst>
                  <a:path w="833" h="48">
                    <a:moveTo>
                      <a:pt x="833" y="18"/>
                    </a:moveTo>
                    <a:cubicBezTo>
                      <a:pt x="833" y="29"/>
                      <a:pt x="648" y="48"/>
                      <a:pt x="416" y="48"/>
                    </a:cubicBezTo>
                    <a:cubicBezTo>
                      <a:pt x="183" y="48"/>
                      <a:pt x="0" y="31"/>
                      <a:pt x="0" y="20"/>
                    </a:cubicBezTo>
                    <a:cubicBezTo>
                      <a:pt x="0" y="9"/>
                      <a:pt x="183" y="0"/>
                      <a:pt x="416" y="0"/>
                    </a:cubicBezTo>
                    <a:cubicBezTo>
                      <a:pt x="648" y="0"/>
                      <a:pt x="833" y="7"/>
                      <a:pt x="833" y="18"/>
                    </a:cubicBezTo>
                    <a:close/>
                  </a:path>
                </a:pathLst>
              </a:custGeom>
              <a:solidFill>
                <a:schemeClr val="accent4">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129" name="Rectangle 128"/>
            <p:cNvSpPr/>
            <p:nvPr/>
          </p:nvSpPr>
          <p:spPr>
            <a:xfrm>
              <a:off x="2549064" y="5034122"/>
              <a:ext cx="1499143" cy="254539"/>
            </a:xfrm>
            <a:prstGeom prst="rect">
              <a:avLst/>
            </a:prstGeom>
          </p:spPr>
          <p:txBody>
            <a:bodyPr wrap="none">
              <a:spAutoFit/>
            </a:bodyPr>
            <a:lstStyle/>
            <a:p>
              <a:pPr algn="ctr"/>
              <a:r>
                <a:rPr lang="en-US" sz="1400" b="1" dirty="0">
                  <a:solidFill>
                    <a:schemeClr val="bg1"/>
                  </a:solidFill>
                  <a:latin typeface="Source Sans Pro Light" panose="020B0403030403020204" pitchFamily="34" charset="0"/>
                </a:rPr>
                <a:t>MILITARY CULTURE</a:t>
              </a:r>
              <a:endParaRPr lang="en-US" sz="1400" b="1" dirty="0">
                <a:solidFill>
                  <a:schemeClr val="bg1"/>
                </a:solidFill>
              </a:endParaRPr>
            </a:p>
          </p:txBody>
        </p:sp>
      </p:grpSp>
      <p:grpSp>
        <p:nvGrpSpPr>
          <p:cNvPr id="71" name="Group 70">
            <a:extLst>
              <a:ext uri="{FF2B5EF4-FFF2-40B4-BE49-F238E27FC236}">
                <a16:creationId xmlns:a16="http://schemas.microsoft.com/office/drawing/2014/main" id="{679313BC-1C27-473A-AB35-F18D66E59008}"/>
              </a:ext>
            </a:extLst>
          </p:cNvPr>
          <p:cNvGrpSpPr/>
          <p:nvPr/>
        </p:nvGrpSpPr>
        <p:grpSpPr>
          <a:xfrm>
            <a:off x="323340" y="2671728"/>
            <a:ext cx="1582750" cy="617957"/>
            <a:chOff x="603225" y="2306500"/>
            <a:chExt cx="1543134" cy="369000"/>
          </a:xfrm>
        </p:grpSpPr>
        <p:sp>
          <p:nvSpPr>
            <p:cNvPr id="72" name="Rectangle 29">
              <a:extLst>
                <a:ext uri="{FF2B5EF4-FFF2-40B4-BE49-F238E27FC236}">
                  <a16:creationId xmlns:a16="http://schemas.microsoft.com/office/drawing/2014/main" id="{B1973462-2C93-47B5-A3B2-9301C45D5F0E}"/>
                </a:ext>
              </a:extLst>
            </p:cNvPr>
            <p:cNvSpPr>
              <a:spLocks noChangeArrowheads="1"/>
            </p:cNvSpPr>
            <p:nvPr/>
          </p:nvSpPr>
          <p:spPr bwMode="auto">
            <a:xfrm>
              <a:off x="609855" y="2306500"/>
              <a:ext cx="439806" cy="364090"/>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pPr algn="ctr"/>
              <a:endParaRPr lang="en-US" sz="900" b="1" dirty="0">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73" name="Freeform 30">
              <a:extLst>
                <a:ext uri="{FF2B5EF4-FFF2-40B4-BE49-F238E27FC236}">
                  <a16:creationId xmlns:a16="http://schemas.microsoft.com/office/drawing/2014/main" id="{05961B4C-BB3D-4FD0-BB61-F37D125240D9}"/>
                </a:ext>
              </a:extLst>
            </p:cNvPr>
            <p:cNvSpPr>
              <a:spLocks/>
            </p:cNvSpPr>
            <p:nvPr/>
          </p:nvSpPr>
          <p:spPr bwMode="auto">
            <a:xfrm>
              <a:off x="1126141" y="2311410"/>
              <a:ext cx="1020218" cy="364090"/>
            </a:xfrm>
            <a:custGeom>
              <a:avLst/>
              <a:gdLst>
                <a:gd name="T0" fmla="*/ 596 w 678"/>
                <a:gd name="T1" fmla="*/ 323 h 323"/>
                <a:gd name="T2" fmla="*/ 0 w 678"/>
                <a:gd name="T3" fmla="*/ 323 h 323"/>
                <a:gd name="T4" fmla="*/ 0 w 678"/>
                <a:gd name="T5" fmla="*/ 0 h 323"/>
                <a:gd name="T6" fmla="*/ 596 w 678"/>
                <a:gd name="T7" fmla="*/ 0 h 323"/>
                <a:gd name="T8" fmla="*/ 678 w 678"/>
                <a:gd name="T9" fmla="*/ 167 h 323"/>
                <a:gd name="T10" fmla="*/ 596 w 678"/>
                <a:gd name="T11" fmla="*/ 323 h 323"/>
              </a:gdLst>
              <a:ahLst/>
              <a:cxnLst>
                <a:cxn ang="0">
                  <a:pos x="T0" y="T1"/>
                </a:cxn>
                <a:cxn ang="0">
                  <a:pos x="T2" y="T3"/>
                </a:cxn>
                <a:cxn ang="0">
                  <a:pos x="T4" y="T5"/>
                </a:cxn>
                <a:cxn ang="0">
                  <a:pos x="T6" y="T7"/>
                </a:cxn>
                <a:cxn ang="0">
                  <a:pos x="T8" y="T9"/>
                </a:cxn>
                <a:cxn ang="0">
                  <a:pos x="T10" y="T11"/>
                </a:cxn>
              </a:cxnLst>
              <a:rect l="0" t="0" r="r" b="b"/>
              <a:pathLst>
                <a:path w="678" h="323">
                  <a:moveTo>
                    <a:pt x="596" y="323"/>
                  </a:moveTo>
                  <a:lnTo>
                    <a:pt x="0" y="323"/>
                  </a:lnTo>
                  <a:lnTo>
                    <a:pt x="0" y="0"/>
                  </a:lnTo>
                  <a:lnTo>
                    <a:pt x="596" y="0"/>
                  </a:lnTo>
                  <a:lnTo>
                    <a:pt x="678" y="167"/>
                  </a:lnTo>
                  <a:lnTo>
                    <a:pt x="596" y="323"/>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74" name="Rectangle 73">
              <a:extLst>
                <a:ext uri="{FF2B5EF4-FFF2-40B4-BE49-F238E27FC236}">
                  <a16:creationId xmlns:a16="http://schemas.microsoft.com/office/drawing/2014/main" id="{936032A5-2F6D-4FB6-A07B-C8B29A0EDB64}"/>
                </a:ext>
              </a:extLst>
            </p:cNvPr>
            <p:cNvSpPr/>
            <p:nvPr/>
          </p:nvSpPr>
          <p:spPr>
            <a:xfrm>
              <a:off x="603225" y="2314966"/>
              <a:ext cx="345709" cy="275674"/>
            </a:xfrm>
            <a:prstGeom prst="rect">
              <a:avLst/>
            </a:prstGeom>
          </p:spPr>
          <p:txBody>
            <a:bodyPr wrap="square">
              <a:spAutoFit/>
            </a:bodyPr>
            <a:lstStyle/>
            <a:p>
              <a:endParaRPr lang="en-US" sz="1200" b="1" dirty="0">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a:p>
              <a:r>
                <a:rPr lang="en-US" sz="12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02</a:t>
              </a:r>
              <a:endParaRPr lang="en-US" sz="1200" dirty="0"/>
            </a:p>
          </p:txBody>
        </p:sp>
        <p:sp>
          <p:nvSpPr>
            <p:cNvPr id="98" name="TextBox 97">
              <a:extLst>
                <a:ext uri="{FF2B5EF4-FFF2-40B4-BE49-F238E27FC236}">
                  <a16:creationId xmlns:a16="http://schemas.microsoft.com/office/drawing/2014/main" id="{B5A4C08E-DA62-4E9C-BC67-9AB1225CB21B}"/>
                </a:ext>
              </a:extLst>
            </p:cNvPr>
            <p:cNvSpPr txBox="1"/>
            <p:nvPr/>
          </p:nvSpPr>
          <p:spPr>
            <a:xfrm>
              <a:off x="1057564" y="2400812"/>
              <a:ext cx="1009745" cy="165404"/>
            </a:xfrm>
            <a:prstGeom prst="rect">
              <a:avLst/>
            </a:prstGeom>
            <a:noFill/>
          </p:spPr>
          <p:txBody>
            <a:bodyPr wrap="none" rtlCol="0">
              <a:spAutoFit/>
            </a:bodyPr>
            <a:lstStyle/>
            <a:p>
              <a:r>
                <a:rPr lang="en-US" sz="12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ADVOCATE</a:t>
              </a:r>
            </a:p>
          </p:txBody>
        </p:sp>
      </p:grpSp>
      <p:grpSp>
        <p:nvGrpSpPr>
          <p:cNvPr id="99" name="Group 98">
            <a:extLst>
              <a:ext uri="{FF2B5EF4-FFF2-40B4-BE49-F238E27FC236}">
                <a16:creationId xmlns:a16="http://schemas.microsoft.com/office/drawing/2014/main" id="{6FA804E8-290F-4944-AC95-91F5100D2A36}"/>
              </a:ext>
            </a:extLst>
          </p:cNvPr>
          <p:cNvGrpSpPr/>
          <p:nvPr/>
        </p:nvGrpSpPr>
        <p:grpSpPr>
          <a:xfrm>
            <a:off x="320167" y="4625227"/>
            <a:ext cx="1635581" cy="609734"/>
            <a:chOff x="603225" y="2306500"/>
            <a:chExt cx="1594643" cy="364090"/>
          </a:xfrm>
        </p:grpSpPr>
        <p:sp>
          <p:nvSpPr>
            <p:cNvPr id="100" name="Rectangle 29">
              <a:extLst>
                <a:ext uri="{FF2B5EF4-FFF2-40B4-BE49-F238E27FC236}">
                  <a16:creationId xmlns:a16="http://schemas.microsoft.com/office/drawing/2014/main" id="{EBDC4024-1DEA-4B79-ABEF-A9303D7C2700}"/>
                </a:ext>
              </a:extLst>
            </p:cNvPr>
            <p:cNvSpPr>
              <a:spLocks noChangeArrowheads="1"/>
            </p:cNvSpPr>
            <p:nvPr/>
          </p:nvSpPr>
          <p:spPr bwMode="auto">
            <a:xfrm>
              <a:off x="609855" y="2306500"/>
              <a:ext cx="419610" cy="364090"/>
            </a:xfrm>
            <a:prstGeom prst="rect">
              <a:avLst/>
            </a:prstGeom>
            <a:solidFill>
              <a:schemeClr val="accent4"/>
            </a:solidFill>
            <a:ln>
              <a:noFill/>
            </a:ln>
          </p:spPr>
          <p:txBody>
            <a:bodyPr vert="horz" wrap="square" lIns="68580" tIns="34290" rIns="68580" bIns="34290" numCol="1" anchor="t" anchorCtr="0" compatLnSpc="1">
              <a:prstTxWarp prst="textNoShape">
                <a:avLst/>
              </a:prstTxWarp>
            </a:bodyPr>
            <a:lstStyle/>
            <a:p>
              <a:pPr algn="ctr"/>
              <a:endParaRPr lang="en-US" sz="900" b="1" dirty="0">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101" name="Freeform 30">
              <a:extLst>
                <a:ext uri="{FF2B5EF4-FFF2-40B4-BE49-F238E27FC236}">
                  <a16:creationId xmlns:a16="http://schemas.microsoft.com/office/drawing/2014/main" id="{CB9DA853-B525-467F-8D42-82CC6785ECA7}"/>
                </a:ext>
              </a:extLst>
            </p:cNvPr>
            <p:cNvSpPr>
              <a:spLocks/>
            </p:cNvSpPr>
            <p:nvPr/>
          </p:nvSpPr>
          <p:spPr bwMode="auto">
            <a:xfrm>
              <a:off x="1101237" y="2306500"/>
              <a:ext cx="1096631" cy="364090"/>
            </a:xfrm>
            <a:custGeom>
              <a:avLst/>
              <a:gdLst>
                <a:gd name="T0" fmla="*/ 596 w 678"/>
                <a:gd name="T1" fmla="*/ 323 h 323"/>
                <a:gd name="T2" fmla="*/ 0 w 678"/>
                <a:gd name="T3" fmla="*/ 323 h 323"/>
                <a:gd name="T4" fmla="*/ 0 w 678"/>
                <a:gd name="T5" fmla="*/ 0 h 323"/>
                <a:gd name="T6" fmla="*/ 596 w 678"/>
                <a:gd name="T7" fmla="*/ 0 h 323"/>
                <a:gd name="T8" fmla="*/ 678 w 678"/>
                <a:gd name="T9" fmla="*/ 167 h 323"/>
                <a:gd name="T10" fmla="*/ 596 w 678"/>
                <a:gd name="T11" fmla="*/ 323 h 323"/>
              </a:gdLst>
              <a:ahLst/>
              <a:cxnLst>
                <a:cxn ang="0">
                  <a:pos x="T0" y="T1"/>
                </a:cxn>
                <a:cxn ang="0">
                  <a:pos x="T2" y="T3"/>
                </a:cxn>
                <a:cxn ang="0">
                  <a:pos x="T4" y="T5"/>
                </a:cxn>
                <a:cxn ang="0">
                  <a:pos x="T6" y="T7"/>
                </a:cxn>
                <a:cxn ang="0">
                  <a:pos x="T8" y="T9"/>
                </a:cxn>
                <a:cxn ang="0">
                  <a:pos x="T10" y="T11"/>
                </a:cxn>
              </a:cxnLst>
              <a:rect l="0" t="0" r="r" b="b"/>
              <a:pathLst>
                <a:path w="678" h="323">
                  <a:moveTo>
                    <a:pt x="596" y="323"/>
                  </a:moveTo>
                  <a:lnTo>
                    <a:pt x="0" y="323"/>
                  </a:lnTo>
                  <a:lnTo>
                    <a:pt x="0" y="0"/>
                  </a:lnTo>
                  <a:lnTo>
                    <a:pt x="596" y="0"/>
                  </a:lnTo>
                  <a:lnTo>
                    <a:pt x="678" y="167"/>
                  </a:lnTo>
                  <a:lnTo>
                    <a:pt x="596" y="323"/>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102" name="Rectangle 101">
              <a:extLst>
                <a:ext uri="{FF2B5EF4-FFF2-40B4-BE49-F238E27FC236}">
                  <a16:creationId xmlns:a16="http://schemas.microsoft.com/office/drawing/2014/main" id="{AC45E21A-5A71-4E22-A9C3-905D04CABDD4}"/>
                </a:ext>
              </a:extLst>
            </p:cNvPr>
            <p:cNvSpPr/>
            <p:nvPr/>
          </p:nvSpPr>
          <p:spPr>
            <a:xfrm>
              <a:off x="603225" y="2314966"/>
              <a:ext cx="345709" cy="275674"/>
            </a:xfrm>
            <a:prstGeom prst="rect">
              <a:avLst/>
            </a:prstGeom>
          </p:spPr>
          <p:txBody>
            <a:bodyPr wrap="none">
              <a:spAutoFit/>
            </a:bodyPr>
            <a:lstStyle/>
            <a:p>
              <a:endParaRPr lang="en-US" sz="1200" b="1" dirty="0">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a:p>
              <a:r>
                <a:rPr lang="en-US" sz="12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04</a:t>
              </a:r>
              <a:endParaRPr lang="en-US" sz="1200" dirty="0"/>
            </a:p>
          </p:txBody>
        </p:sp>
        <p:sp>
          <p:nvSpPr>
            <p:cNvPr id="105" name="TextBox 104">
              <a:extLst>
                <a:ext uri="{FF2B5EF4-FFF2-40B4-BE49-F238E27FC236}">
                  <a16:creationId xmlns:a16="http://schemas.microsoft.com/office/drawing/2014/main" id="{F6972712-FD8E-4EB0-ABC9-FE0707246F64}"/>
                </a:ext>
              </a:extLst>
            </p:cNvPr>
            <p:cNvSpPr txBox="1"/>
            <p:nvPr/>
          </p:nvSpPr>
          <p:spPr>
            <a:xfrm>
              <a:off x="1057564" y="2400812"/>
              <a:ext cx="1137215" cy="165404"/>
            </a:xfrm>
            <a:prstGeom prst="rect">
              <a:avLst/>
            </a:prstGeom>
            <a:noFill/>
          </p:spPr>
          <p:txBody>
            <a:bodyPr wrap="none" rtlCol="0">
              <a:spAutoFit/>
            </a:bodyPr>
            <a:lstStyle/>
            <a:p>
              <a:r>
                <a:rPr lang="en-US" sz="12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AWARENESS</a:t>
              </a:r>
            </a:p>
          </p:txBody>
        </p:sp>
      </p:grpSp>
      <p:grpSp>
        <p:nvGrpSpPr>
          <p:cNvPr id="112" name="Group 111">
            <a:extLst>
              <a:ext uri="{FF2B5EF4-FFF2-40B4-BE49-F238E27FC236}">
                <a16:creationId xmlns:a16="http://schemas.microsoft.com/office/drawing/2014/main" id="{1E02BBFF-0F1F-4077-A080-CF591C680283}"/>
              </a:ext>
            </a:extLst>
          </p:cNvPr>
          <p:cNvGrpSpPr/>
          <p:nvPr/>
        </p:nvGrpSpPr>
        <p:grpSpPr>
          <a:xfrm>
            <a:off x="331278" y="1730386"/>
            <a:ext cx="1478874" cy="610332"/>
            <a:chOff x="603225" y="2306143"/>
            <a:chExt cx="1193579" cy="364447"/>
          </a:xfrm>
        </p:grpSpPr>
        <p:sp>
          <p:nvSpPr>
            <p:cNvPr id="113" name="Rectangle 29">
              <a:extLst>
                <a:ext uri="{FF2B5EF4-FFF2-40B4-BE49-F238E27FC236}">
                  <a16:creationId xmlns:a16="http://schemas.microsoft.com/office/drawing/2014/main" id="{DBB9546F-36C1-430B-A53C-B2CB4CFA8C2F}"/>
                </a:ext>
              </a:extLst>
            </p:cNvPr>
            <p:cNvSpPr>
              <a:spLocks noChangeArrowheads="1"/>
            </p:cNvSpPr>
            <p:nvPr/>
          </p:nvSpPr>
          <p:spPr bwMode="auto">
            <a:xfrm>
              <a:off x="609855" y="2306500"/>
              <a:ext cx="364090" cy="364090"/>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algn="ctr"/>
              <a:endParaRPr lang="en-US" sz="900" b="1" dirty="0">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114" name="Freeform 30">
              <a:extLst>
                <a:ext uri="{FF2B5EF4-FFF2-40B4-BE49-F238E27FC236}">
                  <a16:creationId xmlns:a16="http://schemas.microsoft.com/office/drawing/2014/main" id="{B57E2946-15F9-4CB1-93F1-19B890CDFACE}"/>
                </a:ext>
              </a:extLst>
            </p:cNvPr>
            <p:cNvSpPr>
              <a:spLocks/>
            </p:cNvSpPr>
            <p:nvPr/>
          </p:nvSpPr>
          <p:spPr bwMode="auto">
            <a:xfrm>
              <a:off x="1032553" y="2306143"/>
              <a:ext cx="764251" cy="364090"/>
            </a:xfrm>
            <a:custGeom>
              <a:avLst/>
              <a:gdLst>
                <a:gd name="T0" fmla="*/ 596 w 678"/>
                <a:gd name="T1" fmla="*/ 323 h 323"/>
                <a:gd name="T2" fmla="*/ 0 w 678"/>
                <a:gd name="T3" fmla="*/ 323 h 323"/>
                <a:gd name="T4" fmla="*/ 0 w 678"/>
                <a:gd name="T5" fmla="*/ 0 h 323"/>
                <a:gd name="T6" fmla="*/ 596 w 678"/>
                <a:gd name="T7" fmla="*/ 0 h 323"/>
                <a:gd name="T8" fmla="*/ 678 w 678"/>
                <a:gd name="T9" fmla="*/ 167 h 323"/>
                <a:gd name="T10" fmla="*/ 596 w 678"/>
                <a:gd name="T11" fmla="*/ 323 h 323"/>
              </a:gdLst>
              <a:ahLst/>
              <a:cxnLst>
                <a:cxn ang="0">
                  <a:pos x="T0" y="T1"/>
                </a:cxn>
                <a:cxn ang="0">
                  <a:pos x="T2" y="T3"/>
                </a:cxn>
                <a:cxn ang="0">
                  <a:pos x="T4" y="T5"/>
                </a:cxn>
                <a:cxn ang="0">
                  <a:pos x="T6" y="T7"/>
                </a:cxn>
                <a:cxn ang="0">
                  <a:pos x="T8" y="T9"/>
                </a:cxn>
                <a:cxn ang="0">
                  <a:pos x="T10" y="T11"/>
                </a:cxn>
              </a:cxnLst>
              <a:rect l="0" t="0" r="r" b="b"/>
              <a:pathLst>
                <a:path w="678" h="323">
                  <a:moveTo>
                    <a:pt x="596" y="323"/>
                  </a:moveTo>
                  <a:lnTo>
                    <a:pt x="0" y="323"/>
                  </a:lnTo>
                  <a:lnTo>
                    <a:pt x="0" y="0"/>
                  </a:lnTo>
                  <a:lnTo>
                    <a:pt x="596" y="0"/>
                  </a:lnTo>
                  <a:lnTo>
                    <a:pt x="678" y="167"/>
                  </a:lnTo>
                  <a:lnTo>
                    <a:pt x="596" y="32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15" name="Rectangle 114">
              <a:extLst>
                <a:ext uri="{FF2B5EF4-FFF2-40B4-BE49-F238E27FC236}">
                  <a16:creationId xmlns:a16="http://schemas.microsoft.com/office/drawing/2014/main" id="{BB37660E-ADB4-47B0-953D-3444EB8D6D34}"/>
                </a:ext>
              </a:extLst>
            </p:cNvPr>
            <p:cNvSpPr/>
            <p:nvPr/>
          </p:nvSpPr>
          <p:spPr>
            <a:xfrm>
              <a:off x="603225" y="2314966"/>
              <a:ext cx="345709" cy="275674"/>
            </a:xfrm>
            <a:prstGeom prst="rect">
              <a:avLst/>
            </a:prstGeom>
          </p:spPr>
          <p:txBody>
            <a:bodyPr wrap="none">
              <a:spAutoFit/>
            </a:bodyPr>
            <a:lstStyle/>
            <a:p>
              <a:endParaRPr lang="en-US" sz="1200" b="1" dirty="0">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a:p>
              <a:r>
                <a:rPr lang="en-US" sz="12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01</a:t>
              </a:r>
              <a:endParaRPr lang="en-US" sz="1200" dirty="0"/>
            </a:p>
          </p:txBody>
        </p:sp>
        <p:sp>
          <p:nvSpPr>
            <p:cNvPr id="116" name="TextBox 115">
              <a:extLst>
                <a:ext uri="{FF2B5EF4-FFF2-40B4-BE49-F238E27FC236}">
                  <a16:creationId xmlns:a16="http://schemas.microsoft.com/office/drawing/2014/main" id="{B01F2F5D-4484-4C4E-A0EB-CCF106723C74}"/>
                </a:ext>
              </a:extLst>
            </p:cNvPr>
            <p:cNvSpPr txBox="1"/>
            <p:nvPr/>
          </p:nvSpPr>
          <p:spPr>
            <a:xfrm>
              <a:off x="1021593" y="2405486"/>
              <a:ext cx="711423" cy="165404"/>
            </a:xfrm>
            <a:prstGeom prst="rect">
              <a:avLst/>
            </a:prstGeom>
            <a:noFill/>
          </p:spPr>
          <p:txBody>
            <a:bodyPr wrap="none" rtlCol="0">
              <a:spAutoFit/>
            </a:bodyPr>
            <a:lstStyle/>
            <a:p>
              <a:r>
                <a:rPr lang="en-US" sz="1200" b="1"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REACH</a:t>
              </a:r>
            </a:p>
          </p:txBody>
        </p:sp>
      </p:grpSp>
    </p:spTree>
    <p:extLst>
      <p:ext uri="{BB962C8B-B14F-4D97-AF65-F5344CB8AC3E}">
        <p14:creationId xmlns:p14="http://schemas.microsoft.com/office/powerpoint/2010/main" val="1245359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wipe(down)">
                                      <p:cBhvr>
                                        <p:cTn id="12" dur="500"/>
                                        <p:tgtEl>
                                          <p:spTgt spid="75"/>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additive="base">
                                        <p:cTn id="16" dur="500" fill="hold"/>
                                        <p:tgtEl>
                                          <p:spTgt spid="78"/>
                                        </p:tgtEl>
                                        <p:attrNameLst>
                                          <p:attrName>ppt_x</p:attrName>
                                        </p:attrNameLst>
                                      </p:cBhvr>
                                      <p:tavLst>
                                        <p:tav tm="0">
                                          <p:val>
                                            <p:strVal val="0-#ppt_w/2"/>
                                          </p:val>
                                        </p:tav>
                                        <p:tav tm="100000">
                                          <p:val>
                                            <p:strVal val="#ppt_x"/>
                                          </p:val>
                                        </p:tav>
                                      </p:tavLst>
                                    </p:anim>
                                    <p:anim calcmode="lin" valueType="num">
                                      <p:cBhvr additive="base">
                                        <p:cTn id="17" dur="500" fill="hold"/>
                                        <p:tgtEl>
                                          <p:spTgt spid="78"/>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108"/>
                                        </p:tgtEl>
                                        <p:attrNameLst>
                                          <p:attrName>style.visibility</p:attrName>
                                        </p:attrNameLst>
                                      </p:cBhvr>
                                      <p:to>
                                        <p:strVal val="visible"/>
                                      </p:to>
                                    </p:set>
                                    <p:anim calcmode="lin" valueType="num">
                                      <p:cBhvr additive="base">
                                        <p:cTn id="21" dur="500" fill="hold"/>
                                        <p:tgtEl>
                                          <p:spTgt spid="108"/>
                                        </p:tgtEl>
                                        <p:attrNameLst>
                                          <p:attrName>ppt_x</p:attrName>
                                        </p:attrNameLst>
                                      </p:cBhvr>
                                      <p:tavLst>
                                        <p:tav tm="0">
                                          <p:val>
                                            <p:strVal val="#ppt_x"/>
                                          </p:val>
                                        </p:tav>
                                        <p:tav tm="100000">
                                          <p:val>
                                            <p:strVal val="#ppt_x"/>
                                          </p:val>
                                        </p:tav>
                                      </p:tavLst>
                                    </p:anim>
                                    <p:anim calcmode="lin" valueType="num">
                                      <p:cBhvr additive="base">
                                        <p:cTn id="22" dur="500" fill="hold"/>
                                        <p:tgtEl>
                                          <p:spTgt spid="108"/>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135"/>
                                        </p:tgtEl>
                                        <p:attrNameLst>
                                          <p:attrName>style.visibility</p:attrName>
                                        </p:attrNameLst>
                                      </p:cBhvr>
                                      <p:to>
                                        <p:strVal val="visible"/>
                                      </p:to>
                                    </p:set>
                                    <p:anim calcmode="lin" valueType="num">
                                      <p:cBhvr additive="base">
                                        <p:cTn id="26" dur="500" fill="hold"/>
                                        <p:tgtEl>
                                          <p:spTgt spid="135"/>
                                        </p:tgtEl>
                                        <p:attrNameLst>
                                          <p:attrName>ppt_x</p:attrName>
                                        </p:attrNameLst>
                                      </p:cBhvr>
                                      <p:tavLst>
                                        <p:tav tm="0">
                                          <p:val>
                                            <p:strVal val="0-#ppt_w/2"/>
                                          </p:val>
                                        </p:tav>
                                        <p:tav tm="100000">
                                          <p:val>
                                            <p:strVal val="#ppt_x"/>
                                          </p:val>
                                        </p:tav>
                                      </p:tavLst>
                                    </p:anim>
                                    <p:anim calcmode="lin" valueType="num">
                                      <p:cBhvr additive="base">
                                        <p:cTn id="27" dur="500" fill="hold"/>
                                        <p:tgtEl>
                                          <p:spTgt spid="135"/>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500" fill="hold"/>
                                        <p:tgtEl>
                                          <p:spTgt spid="83"/>
                                        </p:tgtEl>
                                        <p:attrNameLst>
                                          <p:attrName>ppt_x</p:attrName>
                                        </p:attrNameLst>
                                      </p:cBhvr>
                                      <p:tavLst>
                                        <p:tav tm="0">
                                          <p:val>
                                            <p:strVal val="0-#ppt_w/2"/>
                                          </p:val>
                                        </p:tav>
                                        <p:tav tm="100000">
                                          <p:val>
                                            <p:strVal val="#ppt_x"/>
                                          </p:val>
                                        </p:tav>
                                      </p:tavLst>
                                    </p:anim>
                                    <p:anim calcmode="lin" valueType="num">
                                      <p:cBhvr additive="base">
                                        <p:cTn id="32" dur="500" fill="hold"/>
                                        <p:tgtEl>
                                          <p:spTgt spid="8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1" fill="hold" nodeType="afterEffect">
                                  <p:stCondLst>
                                    <p:cond delay="0"/>
                                  </p:stCondLst>
                                  <p:childTnLst>
                                    <p:set>
                                      <p:cBhvr>
                                        <p:cTn id="35" dur="1" fill="hold">
                                          <p:stCondLst>
                                            <p:cond delay="0"/>
                                          </p:stCondLst>
                                        </p:cTn>
                                        <p:tgtEl>
                                          <p:spTgt spid="126"/>
                                        </p:tgtEl>
                                        <p:attrNameLst>
                                          <p:attrName>style.visibility</p:attrName>
                                        </p:attrNameLst>
                                      </p:cBhvr>
                                      <p:to>
                                        <p:strVal val="visible"/>
                                      </p:to>
                                    </p:set>
                                    <p:anim calcmode="lin" valueType="num">
                                      <p:cBhvr additive="base">
                                        <p:cTn id="36" dur="500" fill="hold"/>
                                        <p:tgtEl>
                                          <p:spTgt spid="126"/>
                                        </p:tgtEl>
                                        <p:attrNameLst>
                                          <p:attrName>ppt_x</p:attrName>
                                        </p:attrNameLst>
                                      </p:cBhvr>
                                      <p:tavLst>
                                        <p:tav tm="0">
                                          <p:val>
                                            <p:strVal val="#ppt_x"/>
                                          </p:val>
                                        </p:tav>
                                        <p:tav tm="100000">
                                          <p:val>
                                            <p:strVal val="#ppt_x"/>
                                          </p:val>
                                        </p:tav>
                                      </p:tavLst>
                                    </p:anim>
                                    <p:anim calcmode="lin" valueType="num">
                                      <p:cBhvr additive="base">
                                        <p:cTn id="37" dur="500" fill="hold"/>
                                        <p:tgtEl>
                                          <p:spTgt spid="126"/>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2" presetClass="entr" presetSubtype="8" fill="hold" nodeType="afterEffect">
                                  <p:stCondLst>
                                    <p:cond delay="0"/>
                                  </p:stCondLst>
                                  <p:childTnLst>
                                    <p:set>
                                      <p:cBhvr>
                                        <p:cTn id="40" dur="1" fill="hold">
                                          <p:stCondLst>
                                            <p:cond delay="0"/>
                                          </p:stCondLst>
                                        </p:cTn>
                                        <p:tgtEl>
                                          <p:spTgt spid="136"/>
                                        </p:tgtEl>
                                        <p:attrNameLst>
                                          <p:attrName>style.visibility</p:attrName>
                                        </p:attrNameLst>
                                      </p:cBhvr>
                                      <p:to>
                                        <p:strVal val="visible"/>
                                      </p:to>
                                    </p:set>
                                    <p:anim calcmode="lin" valueType="num">
                                      <p:cBhvr additive="base">
                                        <p:cTn id="41" dur="500" fill="hold"/>
                                        <p:tgtEl>
                                          <p:spTgt spid="136"/>
                                        </p:tgtEl>
                                        <p:attrNameLst>
                                          <p:attrName>ppt_x</p:attrName>
                                        </p:attrNameLst>
                                      </p:cBhvr>
                                      <p:tavLst>
                                        <p:tav tm="0">
                                          <p:val>
                                            <p:strVal val="0-#ppt_w/2"/>
                                          </p:val>
                                        </p:tav>
                                        <p:tav tm="100000">
                                          <p:val>
                                            <p:strVal val="#ppt_x"/>
                                          </p:val>
                                        </p:tav>
                                      </p:tavLst>
                                    </p:anim>
                                    <p:anim calcmode="lin" valueType="num">
                                      <p:cBhvr additive="base">
                                        <p:cTn id="42" dur="500" fill="hold"/>
                                        <p:tgtEl>
                                          <p:spTgt spid="136"/>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1" fill="hold" nodeType="afterEffect">
                                  <p:stCondLst>
                                    <p:cond delay="0"/>
                                  </p:stCondLst>
                                  <p:childTnLst>
                                    <p:set>
                                      <p:cBhvr>
                                        <p:cTn id="45" dur="1" fill="hold">
                                          <p:stCondLst>
                                            <p:cond delay="0"/>
                                          </p:stCondLst>
                                        </p:cTn>
                                        <p:tgtEl>
                                          <p:spTgt spid="131"/>
                                        </p:tgtEl>
                                        <p:attrNameLst>
                                          <p:attrName>style.visibility</p:attrName>
                                        </p:attrNameLst>
                                      </p:cBhvr>
                                      <p:to>
                                        <p:strVal val="visible"/>
                                      </p:to>
                                    </p:set>
                                    <p:anim calcmode="lin" valueType="num">
                                      <p:cBhvr additive="base">
                                        <p:cTn id="46" dur="500" fill="hold"/>
                                        <p:tgtEl>
                                          <p:spTgt spid="131"/>
                                        </p:tgtEl>
                                        <p:attrNameLst>
                                          <p:attrName>ppt_x</p:attrName>
                                        </p:attrNameLst>
                                      </p:cBhvr>
                                      <p:tavLst>
                                        <p:tav tm="0">
                                          <p:val>
                                            <p:strVal val="#ppt_x"/>
                                          </p:val>
                                        </p:tav>
                                        <p:tav tm="100000">
                                          <p:val>
                                            <p:strVal val="#ppt_x"/>
                                          </p:val>
                                        </p:tav>
                                      </p:tavLst>
                                    </p:anim>
                                    <p:anim calcmode="lin" valueType="num">
                                      <p:cBhvr additive="base">
                                        <p:cTn id="47" dur="500" fill="hold"/>
                                        <p:tgtEl>
                                          <p:spTgt spid="131"/>
                                        </p:tgtEl>
                                        <p:attrNameLst>
                                          <p:attrName>ppt_y</p:attrName>
                                        </p:attrNameLst>
                                      </p:cBhvr>
                                      <p:tavLst>
                                        <p:tav tm="0">
                                          <p:val>
                                            <p:strVal val="0-#ppt_h/2"/>
                                          </p:val>
                                        </p:tav>
                                        <p:tav tm="100000">
                                          <p:val>
                                            <p:strVal val="#ppt_y"/>
                                          </p:val>
                                        </p:tav>
                                      </p:tavLst>
                                    </p:anim>
                                  </p:childTnLst>
                                </p:cTn>
                              </p:par>
                            </p:childTnLst>
                          </p:cTn>
                        </p:par>
                        <p:par>
                          <p:cTn id="48" fill="hold">
                            <p:stCondLst>
                              <p:cond delay="4500"/>
                            </p:stCondLst>
                            <p:childTnLst>
                              <p:par>
                                <p:cTn id="49" presetID="2" presetClass="entr" presetSubtype="8" fill="hold" nodeType="after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500" fill="hold"/>
                                        <p:tgtEl>
                                          <p:spTgt spid="137"/>
                                        </p:tgtEl>
                                        <p:attrNameLst>
                                          <p:attrName>ppt_x</p:attrName>
                                        </p:attrNameLst>
                                      </p:cBhvr>
                                      <p:tavLst>
                                        <p:tav tm="0">
                                          <p:val>
                                            <p:strVal val="0-#ppt_w/2"/>
                                          </p:val>
                                        </p:tav>
                                        <p:tav tm="100000">
                                          <p:val>
                                            <p:strVal val="#ppt_x"/>
                                          </p:val>
                                        </p:tav>
                                      </p:tavLst>
                                    </p:anim>
                                    <p:anim calcmode="lin" valueType="num">
                                      <p:cBhvr additive="base">
                                        <p:cTn id="52" dur="500" fill="hold"/>
                                        <p:tgtEl>
                                          <p:spTgt spid="137"/>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1" fill="hold" nodeType="afterEffect">
                                  <p:stCondLst>
                                    <p:cond delay="0"/>
                                  </p:stCondLst>
                                  <p:childTnLst>
                                    <p:set>
                                      <p:cBhvr>
                                        <p:cTn id="55" dur="1" fill="hold">
                                          <p:stCondLst>
                                            <p:cond delay="0"/>
                                          </p:stCondLst>
                                        </p:cTn>
                                        <p:tgtEl>
                                          <p:spTgt spid="132"/>
                                        </p:tgtEl>
                                        <p:attrNameLst>
                                          <p:attrName>style.visibility</p:attrName>
                                        </p:attrNameLst>
                                      </p:cBhvr>
                                      <p:to>
                                        <p:strVal val="visible"/>
                                      </p:to>
                                    </p:set>
                                    <p:anim calcmode="lin" valueType="num">
                                      <p:cBhvr additive="base">
                                        <p:cTn id="56" dur="500" fill="hold"/>
                                        <p:tgtEl>
                                          <p:spTgt spid="132"/>
                                        </p:tgtEl>
                                        <p:attrNameLst>
                                          <p:attrName>ppt_x</p:attrName>
                                        </p:attrNameLst>
                                      </p:cBhvr>
                                      <p:tavLst>
                                        <p:tav tm="0">
                                          <p:val>
                                            <p:strVal val="#ppt_x"/>
                                          </p:val>
                                        </p:tav>
                                        <p:tav tm="100000">
                                          <p:val>
                                            <p:strVal val="#ppt_x"/>
                                          </p:val>
                                        </p:tav>
                                      </p:tavLst>
                                    </p:anim>
                                    <p:anim calcmode="lin" valueType="num">
                                      <p:cBhvr additive="base">
                                        <p:cTn id="57" dur="500" fill="hold"/>
                                        <p:tgtEl>
                                          <p:spTgt spid="132"/>
                                        </p:tgtEl>
                                        <p:attrNameLst>
                                          <p:attrName>ppt_y</p:attrName>
                                        </p:attrNameLst>
                                      </p:cBhvr>
                                      <p:tavLst>
                                        <p:tav tm="0">
                                          <p:val>
                                            <p:strVal val="0-#ppt_h/2"/>
                                          </p:val>
                                        </p:tav>
                                        <p:tav tm="100000">
                                          <p:val>
                                            <p:strVal val="#ppt_y"/>
                                          </p:val>
                                        </p:tav>
                                      </p:tavLst>
                                    </p:anim>
                                  </p:childTnLst>
                                </p:cTn>
                              </p:par>
                            </p:childTnLst>
                          </p:cTn>
                        </p:par>
                        <p:par>
                          <p:cTn id="58" fill="hold">
                            <p:stCondLst>
                              <p:cond delay="5500"/>
                            </p:stCondLst>
                            <p:childTnLst>
                              <p:par>
                                <p:cTn id="59" presetID="2" presetClass="entr" presetSubtype="8" fill="hold" nodeType="afterEffect">
                                  <p:stCondLst>
                                    <p:cond delay="0"/>
                                  </p:stCondLst>
                                  <p:childTnLst>
                                    <p:set>
                                      <p:cBhvr>
                                        <p:cTn id="60" dur="1" fill="hold">
                                          <p:stCondLst>
                                            <p:cond delay="0"/>
                                          </p:stCondLst>
                                        </p:cTn>
                                        <p:tgtEl>
                                          <p:spTgt spid="138"/>
                                        </p:tgtEl>
                                        <p:attrNameLst>
                                          <p:attrName>style.visibility</p:attrName>
                                        </p:attrNameLst>
                                      </p:cBhvr>
                                      <p:to>
                                        <p:strVal val="visible"/>
                                      </p:to>
                                    </p:set>
                                    <p:anim calcmode="lin" valueType="num">
                                      <p:cBhvr additive="base">
                                        <p:cTn id="61" dur="500" fill="hold"/>
                                        <p:tgtEl>
                                          <p:spTgt spid="138"/>
                                        </p:tgtEl>
                                        <p:attrNameLst>
                                          <p:attrName>ppt_x</p:attrName>
                                        </p:attrNameLst>
                                      </p:cBhvr>
                                      <p:tavLst>
                                        <p:tav tm="0">
                                          <p:val>
                                            <p:strVal val="0-#ppt_w/2"/>
                                          </p:val>
                                        </p:tav>
                                        <p:tav tm="100000">
                                          <p:val>
                                            <p:strVal val="#ppt_x"/>
                                          </p:val>
                                        </p:tav>
                                      </p:tavLst>
                                    </p:anim>
                                    <p:anim calcmode="lin" valueType="num">
                                      <p:cBhvr additive="base">
                                        <p:cTn id="62" dur="500" fill="hold"/>
                                        <p:tgtEl>
                                          <p:spTgt spid="138"/>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 presetClass="entr" presetSubtype="8" fill="hold" nodeType="afterEffect">
                                  <p:stCondLst>
                                    <p:cond delay="0"/>
                                  </p:stCondLst>
                                  <p:childTnLst>
                                    <p:set>
                                      <p:cBhvr>
                                        <p:cTn id="65" dur="1" fill="hold">
                                          <p:stCondLst>
                                            <p:cond delay="0"/>
                                          </p:stCondLst>
                                        </p:cTn>
                                        <p:tgtEl>
                                          <p:spTgt spid="71"/>
                                        </p:tgtEl>
                                        <p:attrNameLst>
                                          <p:attrName>style.visibility</p:attrName>
                                        </p:attrNameLst>
                                      </p:cBhvr>
                                      <p:to>
                                        <p:strVal val="visible"/>
                                      </p:to>
                                    </p:set>
                                    <p:anim calcmode="lin" valueType="num">
                                      <p:cBhvr additive="base">
                                        <p:cTn id="66" dur="500" fill="hold"/>
                                        <p:tgtEl>
                                          <p:spTgt spid="71"/>
                                        </p:tgtEl>
                                        <p:attrNameLst>
                                          <p:attrName>ppt_x</p:attrName>
                                        </p:attrNameLst>
                                      </p:cBhvr>
                                      <p:tavLst>
                                        <p:tav tm="0">
                                          <p:val>
                                            <p:strVal val="0-#ppt_w/2"/>
                                          </p:val>
                                        </p:tav>
                                        <p:tav tm="100000">
                                          <p:val>
                                            <p:strVal val="#ppt_x"/>
                                          </p:val>
                                        </p:tav>
                                      </p:tavLst>
                                    </p:anim>
                                    <p:anim calcmode="lin" valueType="num">
                                      <p:cBhvr additive="base">
                                        <p:cTn id="67" dur="500" fill="hold"/>
                                        <p:tgtEl>
                                          <p:spTgt spid="71"/>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 presetClass="entr" presetSubtype="8"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additive="base">
                                        <p:cTn id="71" dur="500" fill="hold"/>
                                        <p:tgtEl>
                                          <p:spTgt spid="99"/>
                                        </p:tgtEl>
                                        <p:attrNameLst>
                                          <p:attrName>ppt_x</p:attrName>
                                        </p:attrNameLst>
                                      </p:cBhvr>
                                      <p:tavLst>
                                        <p:tav tm="0">
                                          <p:val>
                                            <p:strVal val="0-#ppt_w/2"/>
                                          </p:val>
                                        </p:tav>
                                        <p:tav tm="100000">
                                          <p:val>
                                            <p:strVal val="#ppt_x"/>
                                          </p:val>
                                        </p:tav>
                                      </p:tavLst>
                                    </p:anim>
                                    <p:anim calcmode="lin" valueType="num">
                                      <p:cBhvr additive="base">
                                        <p:cTn id="72" dur="500" fill="hold"/>
                                        <p:tgtEl>
                                          <p:spTgt spid="9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2" presetClass="entr" presetSubtype="8" fill="hold" nodeType="afterEffect">
                                  <p:stCondLst>
                                    <p:cond delay="0"/>
                                  </p:stCondLst>
                                  <p:childTnLst>
                                    <p:set>
                                      <p:cBhvr>
                                        <p:cTn id="75" dur="1" fill="hold">
                                          <p:stCondLst>
                                            <p:cond delay="0"/>
                                          </p:stCondLst>
                                        </p:cTn>
                                        <p:tgtEl>
                                          <p:spTgt spid="112"/>
                                        </p:tgtEl>
                                        <p:attrNameLst>
                                          <p:attrName>style.visibility</p:attrName>
                                        </p:attrNameLst>
                                      </p:cBhvr>
                                      <p:to>
                                        <p:strVal val="visible"/>
                                      </p:to>
                                    </p:set>
                                    <p:anim calcmode="lin" valueType="num">
                                      <p:cBhvr additive="base">
                                        <p:cTn id="76" dur="500" fill="hold"/>
                                        <p:tgtEl>
                                          <p:spTgt spid="112"/>
                                        </p:tgtEl>
                                        <p:attrNameLst>
                                          <p:attrName>ppt_x</p:attrName>
                                        </p:attrNameLst>
                                      </p:cBhvr>
                                      <p:tavLst>
                                        <p:tav tm="0">
                                          <p:val>
                                            <p:strVal val="0-#ppt_w/2"/>
                                          </p:val>
                                        </p:tav>
                                        <p:tav tm="100000">
                                          <p:val>
                                            <p:strVal val="#ppt_x"/>
                                          </p:val>
                                        </p:tav>
                                      </p:tavLst>
                                    </p:anim>
                                    <p:anim calcmode="lin" valueType="num">
                                      <p:cBhvr additive="base">
                                        <p:cTn id="77" dur="500" fill="hold"/>
                                        <p:tgtEl>
                                          <p:spTgt spid="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32F3218A-2594-4833-9384-480F0AB043F1}" type="slidenum">
              <a:rPr lang="en-US"/>
              <a:pPr>
                <a:defRPr/>
              </a:pPr>
              <a:t>18</a:t>
            </a:fld>
            <a:endParaRPr lang="en-US"/>
          </a:p>
        </p:txBody>
      </p:sp>
      <p:sp>
        <p:nvSpPr>
          <p:cNvPr id="44035" name="Rectangle 2"/>
          <p:cNvSpPr>
            <a:spLocks noGrp="1" noChangeArrowheads="1"/>
          </p:cNvSpPr>
          <p:nvPr>
            <p:ph type="title"/>
          </p:nvPr>
        </p:nvSpPr>
        <p:spPr>
          <a:xfrm>
            <a:off x="685800" y="304800"/>
            <a:ext cx="8305800" cy="1206500"/>
          </a:xfrm>
        </p:spPr>
        <p:txBody>
          <a:bodyPr/>
          <a:lstStyle/>
          <a:p>
            <a:pPr eaLnBrk="1" hangingPunct="1"/>
            <a:r>
              <a:rPr lang="en-US" b="1" dirty="0">
                <a:solidFill>
                  <a:schemeClr val="tx1"/>
                </a:solidFill>
                <a:latin typeface="Verdana" panose="020B0604030504040204" pitchFamily="34" charset="0"/>
                <a:ea typeface="Verdana" panose="020B0604030504040204" pitchFamily="34" charset="0"/>
              </a:rPr>
              <a:t>Prevention Steps….</a:t>
            </a:r>
          </a:p>
        </p:txBody>
      </p:sp>
      <p:sp>
        <p:nvSpPr>
          <p:cNvPr id="44036" name="Rectangle 3"/>
          <p:cNvSpPr>
            <a:spLocks noGrp="1" noChangeArrowheads="1"/>
          </p:cNvSpPr>
          <p:nvPr>
            <p:ph type="body" idx="1"/>
          </p:nvPr>
        </p:nvSpPr>
        <p:spPr>
          <a:xfrm>
            <a:off x="685800" y="1219200"/>
            <a:ext cx="8305800" cy="4724400"/>
          </a:xfrm>
        </p:spPr>
        <p:txBody>
          <a:bodyPr/>
          <a:lstStyle/>
          <a:p>
            <a:pPr eaLnBrk="1" hangingPunct="1">
              <a:lnSpc>
                <a:spcPct val="90000"/>
              </a:lnSpc>
              <a:buFont typeface="Wingdings" pitchFamily="2" charset="2"/>
              <a:buNone/>
            </a:pPr>
            <a:endParaRPr lang="en-US" b="1" dirty="0">
              <a:solidFill>
                <a:srgbClr val="996633"/>
              </a:solidFill>
            </a:endParaRPr>
          </a:p>
          <a:p>
            <a:pPr algn="ctr" eaLnBrk="1" hangingPunct="1">
              <a:lnSpc>
                <a:spcPct val="90000"/>
              </a:lnSpc>
              <a:buFont typeface="Wingdings" pitchFamily="2" charset="2"/>
              <a:buNone/>
            </a:pPr>
            <a:r>
              <a:rPr lang="en-US" sz="6000" b="1" dirty="0">
                <a:latin typeface="+mj-lt"/>
              </a:rPr>
              <a:t>SHOW</a:t>
            </a:r>
          </a:p>
          <a:p>
            <a:pPr algn="ctr" eaLnBrk="1" hangingPunct="1">
              <a:lnSpc>
                <a:spcPct val="90000"/>
              </a:lnSpc>
              <a:buFont typeface="Wingdings" pitchFamily="2" charset="2"/>
              <a:buNone/>
            </a:pPr>
            <a:r>
              <a:rPr lang="en-US" sz="6000" b="1" dirty="0">
                <a:latin typeface="+mj-lt"/>
              </a:rPr>
              <a:t>YOU CARE!</a:t>
            </a:r>
          </a:p>
          <a:p>
            <a:pPr algn="ctr" eaLnBrk="1" hangingPunct="1">
              <a:lnSpc>
                <a:spcPct val="90000"/>
              </a:lnSpc>
              <a:buFont typeface="Wingdings" pitchFamily="2" charset="2"/>
              <a:buNone/>
            </a:pPr>
            <a:r>
              <a:rPr lang="en-US" sz="5400" b="1" i="1" dirty="0">
                <a:latin typeface="+mj-lt"/>
              </a:rPr>
              <a:t>Listen Carefully</a:t>
            </a:r>
          </a:p>
          <a:p>
            <a:pPr algn="ctr" eaLnBrk="1" hangingPunct="1">
              <a:lnSpc>
                <a:spcPct val="90000"/>
              </a:lnSpc>
              <a:buFont typeface="Wingdings" pitchFamily="2" charset="2"/>
              <a:buNone/>
            </a:pPr>
            <a:r>
              <a:rPr lang="en-US" sz="5400" b="1" i="1" dirty="0">
                <a:latin typeface="+mj-lt"/>
              </a:rPr>
              <a:t>Be Genuine</a:t>
            </a:r>
          </a:p>
        </p:txBody>
      </p:sp>
      <p:pic>
        <p:nvPicPr>
          <p:cNvPr id="44037" name="Picture 6"/>
          <p:cNvPicPr>
            <a:picLocks noChangeAspect="1"/>
          </p:cNvPicPr>
          <p:nvPr/>
        </p:nvPicPr>
        <p:blipFill>
          <a:blip r:embed="rId3" cstate="print"/>
          <a:srcRect/>
          <a:stretch>
            <a:fillRect/>
          </a:stretch>
        </p:blipFill>
        <p:spPr bwMode="auto">
          <a:xfrm>
            <a:off x="7019040" y="1293019"/>
            <a:ext cx="1579563" cy="1992312"/>
          </a:xfrm>
          <a:prstGeom prst="rect">
            <a:avLst/>
          </a:prstGeom>
          <a:noFill/>
          <a:ln w="9525">
            <a:noFill/>
            <a:miter lim="800000"/>
            <a:headEnd/>
            <a:tailEnd/>
          </a:ln>
        </p:spPr>
      </p:pic>
      <p:pic>
        <p:nvPicPr>
          <p:cNvPr id="44038" name="Picture 7"/>
          <p:cNvPicPr>
            <a:picLocks noChangeAspect="1"/>
          </p:cNvPicPr>
          <p:nvPr/>
        </p:nvPicPr>
        <p:blipFill>
          <a:blip r:embed="rId4" cstate="print"/>
          <a:srcRect/>
          <a:stretch>
            <a:fillRect/>
          </a:stretch>
        </p:blipFill>
        <p:spPr bwMode="auto">
          <a:xfrm>
            <a:off x="152400" y="5059363"/>
            <a:ext cx="2212975" cy="1481137"/>
          </a:xfrm>
          <a:prstGeom prst="rect">
            <a:avLst/>
          </a:prstGeom>
          <a:noFill/>
          <a:ln w="9525">
            <a:noFill/>
            <a:miter lim="800000"/>
            <a:headEnd/>
            <a:tailEnd/>
          </a:ln>
        </p:spPr>
      </p:pic>
    </p:spTree>
    <p:extLst>
      <p:ext uri="{BB962C8B-B14F-4D97-AF65-F5344CB8AC3E}">
        <p14:creationId xmlns:p14="http://schemas.microsoft.com/office/powerpoint/2010/main" val="993699938"/>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9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sz="3100">
                <a:solidFill>
                  <a:schemeClr val="tx1"/>
                </a:solidFill>
                <a:latin typeface="Tahoma" panose="020B0604030504040204" pitchFamily="34" charset="0"/>
              </a:defRPr>
            </a:lvl2pPr>
            <a:lvl3pPr marL="1143000" indent="-228600">
              <a:spcBef>
                <a:spcPct val="20000"/>
              </a:spcBef>
              <a:buClr>
                <a:schemeClr val="folHlink"/>
              </a:buClr>
              <a:buSzPct val="55000"/>
              <a:buFont typeface="Wingdings" panose="05000000000000000000" pitchFamily="2" charset="2"/>
              <a:buChar char="n"/>
              <a:defRPr sz="29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25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5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5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5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500">
                <a:solidFill>
                  <a:schemeClr val="tx1"/>
                </a:solidFill>
                <a:latin typeface="Tahoma" panose="020B0604030504040204" pitchFamily="34" charset="0"/>
              </a:defRPr>
            </a:lvl9pPr>
          </a:lstStyle>
          <a:p>
            <a:pPr>
              <a:spcBef>
                <a:spcPct val="0"/>
              </a:spcBef>
              <a:buClrTx/>
              <a:buSzTx/>
              <a:buFontTx/>
              <a:buNone/>
            </a:pPr>
            <a:fld id="{B2F3736D-5E02-4D25-ACEE-ABFF387D558B}" type="slidenum">
              <a:rPr lang="en-US" altLang="en-US" sz="1000" smtClean="0">
                <a:solidFill>
                  <a:srgbClr val="000000"/>
                </a:solidFill>
                <a:latin typeface="Arial" panose="020B0604020202020204" pitchFamily="34" charset="0"/>
              </a:rPr>
              <a:pPr>
                <a:spcBef>
                  <a:spcPct val="0"/>
                </a:spcBef>
                <a:buClrTx/>
                <a:buSzTx/>
                <a:buFontTx/>
                <a:buNone/>
              </a:pPr>
              <a:t>19</a:t>
            </a:fld>
            <a:endParaRPr lang="en-US" altLang="en-US" sz="1000">
              <a:solidFill>
                <a:srgbClr val="000000"/>
              </a:solidFill>
              <a:latin typeface="Arial" panose="020B0604020202020204" pitchFamily="34" charset="0"/>
            </a:endParaRPr>
          </a:p>
        </p:txBody>
      </p:sp>
      <p:sp>
        <p:nvSpPr>
          <p:cNvPr id="53251" name="Title 1">
            <a:extLst>
              <a:ext uri="{FF2B5EF4-FFF2-40B4-BE49-F238E27FC236}">
                <a16:creationId xmlns:a16="http://schemas.microsoft.com/office/drawing/2014/main" id="{E1C72ED9-791D-4314-AACD-17124571F872}"/>
              </a:ext>
            </a:extLst>
          </p:cNvPr>
          <p:cNvSpPr>
            <a:spLocks noGrp="1"/>
          </p:cNvSpPr>
          <p:nvPr>
            <p:ph type="title"/>
          </p:nvPr>
        </p:nvSpPr>
        <p:spPr>
          <a:xfrm>
            <a:off x="389877" y="159598"/>
            <a:ext cx="8153400" cy="1108075"/>
          </a:xfrm>
        </p:spPr>
        <p:txBody>
          <a:bodyPr/>
          <a:lstStyle/>
          <a:p>
            <a:pPr defTabSz="914608">
              <a:defRPr/>
            </a:pPr>
            <a:r>
              <a:rPr lang="en-US" altLang="en-US" sz="3600" b="1" dirty="0">
                <a:latin typeface="Verdana" panose="020B0604030504040204" pitchFamily="34" charset="0"/>
                <a:ea typeface="Verdana" panose="020B0604030504040204" pitchFamily="34" charset="0"/>
              </a:rPr>
              <a:t>RESPONDING TO SUICIDE RISK </a:t>
            </a:r>
            <a:r>
              <a:rPr lang="en-US" altLang="en-US" sz="3600" b="1" i="1" dirty="0">
                <a:latin typeface="Verdana" panose="020B0604030504040204" pitchFamily="34" charset="0"/>
                <a:ea typeface="Verdana" panose="020B0604030504040204" pitchFamily="34" charset="0"/>
              </a:rPr>
              <a:t>SHOW YOU CARE…..</a:t>
            </a:r>
            <a:r>
              <a:rPr lang="en-US" sz="2800" b="1" i="1" dirty="0">
                <a:effectLst>
                  <a:outerShdw blurRad="38100" dist="38100" dir="2700000" algn="tl">
                    <a:srgbClr val="C0C0C0"/>
                  </a:outerShdw>
                </a:effectLst>
                <a:latin typeface="Verdana" panose="020B0604030504040204" pitchFamily="34" charset="0"/>
                <a:ea typeface="Verdana" panose="020B0604030504040204" pitchFamily="34" charset="0"/>
              </a:rPr>
              <a:t> </a:t>
            </a:r>
            <a:br>
              <a:rPr lang="en-US" sz="2800" b="1" i="1" dirty="0">
                <a:effectLst>
                  <a:outerShdw blurRad="38100" dist="38100" dir="2700000" algn="tl">
                    <a:srgbClr val="C0C0C0"/>
                  </a:outerShdw>
                </a:effectLst>
                <a:latin typeface="Verdana" panose="020B0604030504040204" pitchFamily="34" charset="0"/>
                <a:ea typeface="Verdana" panose="020B0604030504040204" pitchFamily="34" charset="0"/>
              </a:rPr>
            </a:br>
            <a:r>
              <a:rPr lang="en-US" sz="2800" b="1" i="1" dirty="0">
                <a:effectLst>
                  <a:outerShdw blurRad="38100" dist="38100" dir="2700000" algn="tl">
                    <a:srgbClr val="C0C0C0"/>
                  </a:outerShdw>
                </a:effectLst>
                <a:latin typeface="Verdana" panose="020B0604030504040204" pitchFamily="34" charset="0"/>
                <a:ea typeface="Verdana" panose="020B0604030504040204" pitchFamily="34" charset="0"/>
              </a:rPr>
              <a:t>Listen Carefully</a:t>
            </a:r>
            <a:br>
              <a:rPr lang="en-US" sz="3600" b="1" i="1" dirty="0">
                <a:effectLst>
                  <a:outerShdw blurRad="38100" dist="38100" dir="2700000" algn="tl">
                    <a:srgbClr val="C0C0C0"/>
                  </a:outerShdw>
                </a:effectLst>
                <a:latin typeface="Verdana" panose="020B0604030504040204" pitchFamily="34" charset="0"/>
                <a:ea typeface="Verdana" panose="020B0604030504040204" pitchFamily="34" charset="0"/>
              </a:rPr>
            </a:br>
            <a:endParaRPr lang="en-US" altLang="en-US" sz="3600" b="1" i="1"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F766A0E6-F890-478F-9D62-6EF7886B8011}"/>
              </a:ext>
            </a:extLst>
          </p:cNvPr>
          <p:cNvSpPr>
            <a:spLocks noGrp="1"/>
          </p:cNvSpPr>
          <p:nvPr>
            <p:ph idx="1"/>
          </p:nvPr>
        </p:nvSpPr>
        <p:spPr>
          <a:xfrm>
            <a:off x="3733800" y="5029200"/>
            <a:ext cx="5105400" cy="1727200"/>
          </a:xfrm>
        </p:spPr>
        <p:txBody>
          <a:bodyPr/>
          <a:lstStyle/>
          <a:p>
            <a:pPr marL="0" indent="0" defTabSz="914608">
              <a:buFont typeface="Wingdings" panose="05000000000000000000" pitchFamily="2" charset="2"/>
              <a:buNone/>
              <a:defRPr/>
            </a:pPr>
            <a:r>
              <a:rPr lang="en-US" sz="2800" dirty="0"/>
              <a:t>Past, Alone, Death</a:t>
            </a:r>
          </a:p>
          <a:p>
            <a:pPr marL="0" indent="0" defTabSz="914608">
              <a:buFont typeface="Wingdings" panose="05000000000000000000" pitchFamily="2" charset="2"/>
              <a:buNone/>
              <a:defRPr/>
            </a:pPr>
            <a:r>
              <a:rPr lang="en-US" sz="2800" dirty="0"/>
              <a:t>Uncertainty, Present, Engaged</a:t>
            </a:r>
          </a:p>
          <a:p>
            <a:pPr marL="0" indent="0" defTabSz="914608">
              <a:buFont typeface="Wingdings" panose="05000000000000000000" pitchFamily="2" charset="2"/>
              <a:buNone/>
              <a:defRPr/>
            </a:pPr>
            <a:r>
              <a:rPr lang="en-US" sz="2800" dirty="0"/>
              <a:t>Life, Future, Supported</a:t>
            </a:r>
          </a:p>
          <a:p>
            <a:pPr marL="343334" indent="-343334" defTabSz="914608">
              <a:defRPr/>
            </a:pPr>
            <a:endParaRPr lang="en-US" sz="2400" dirty="0"/>
          </a:p>
          <a:p>
            <a:pPr marL="0" indent="0" defTabSz="914608">
              <a:buFont typeface="Wingdings" panose="05000000000000000000" pitchFamily="2" charset="2"/>
              <a:buNone/>
              <a:defRPr/>
            </a:pPr>
            <a:endParaRPr lang="en-US" sz="2400" dirty="0"/>
          </a:p>
          <a:p>
            <a:pPr marL="0" indent="0" defTabSz="914608">
              <a:buFont typeface="Wingdings" panose="05000000000000000000" pitchFamily="2" charset="2"/>
              <a:buNone/>
              <a:defRPr/>
            </a:pPr>
            <a:endParaRPr lang="en-US" sz="2400" dirty="0"/>
          </a:p>
        </p:txBody>
      </p:sp>
      <p:sp>
        <p:nvSpPr>
          <p:cNvPr id="87045" name="TextBox 5"/>
          <p:cNvSpPr txBox="1">
            <a:spLocks noChangeArrowheads="1"/>
          </p:cNvSpPr>
          <p:nvPr/>
        </p:nvSpPr>
        <p:spPr bwMode="auto">
          <a:xfrm>
            <a:off x="3810000" y="1697038"/>
            <a:ext cx="4572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accent1"/>
              </a:buClr>
              <a:buSzPct val="75000"/>
              <a:buFont typeface="Wingdings" panose="05000000000000000000" pitchFamily="2" charset="2"/>
              <a:buChar char="n"/>
              <a:defRPr sz="3100">
                <a:solidFill>
                  <a:schemeClr val="tx1"/>
                </a:solidFill>
                <a:latin typeface="Tahoma" panose="020B0604030504040204" pitchFamily="34" charset="0"/>
              </a:defRPr>
            </a:lvl2pPr>
            <a:lvl3pPr marL="1143000" indent="-228600">
              <a:spcBef>
                <a:spcPct val="20000"/>
              </a:spcBef>
              <a:buClr>
                <a:schemeClr val="folHlink"/>
              </a:buClr>
              <a:buSzPct val="55000"/>
              <a:buFont typeface="Wingdings" panose="05000000000000000000" pitchFamily="2" charset="2"/>
              <a:buChar char="n"/>
              <a:defRPr sz="2900">
                <a:solidFill>
                  <a:schemeClr val="tx1"/>
                </a:solidFill>
                <a:latin typeface="Tahoma" panose="020B060403050404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Tahoma" panose="020B0604030504040204" pitchFamily="34" charset="0"/>
              </a:defRPr>
            </a:lvl4pPr>
            <a:lvl5pPr marL="2057400" indent="-228600">
              <a:spcBef>
                <a:spcPct val="20000"/>
              </a:spcBef>
              <a:buClr>
                <a:schemeClr val="accent1"/>
              </a:buClr>
              <a:buFont typeface="Wingdings" panose="05000000000000000000" pitchFamily="2" charset="2"/>
              <a:buChar char="§"/>
              <a:defRPr sz="25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5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5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5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500">
                <a:solidFill>
                  <a:schemeClr val="tx1"/>
                </a:solidFill>
                <a:latin typeface="Tahoma" panose="020B0604030504040204" pitchFamily="34" charset="0"/>
              </a:defRPr>
            </a:lvl9pPr>
          </a:lstStyle>
          <a:p>
            <a:pPr eaLnBrk="1" hangingPunct="1">
              <a:spcBef>
                <a:spcPct val="0"/>
              </a:spcBef>
              <a:buClrTx/>
              <a:buSzTx/>
              <a:buFontTx/>
              <a:buNone/>
            </a:pPr>
            <a:r>
              <a:rPr lang="en-US" altLang="en-US" sz="1200" dirty="0"/>
              <a:t>Kevin </a:t>
            </a:r>
            <a:r>
              <a:rPr lang="en-US" altLang="en-US" sz="1200" dirty="0" err="1"/>
              <a:t>Berthia</a:t>
            </a:r>
            <a:r>
              <a:rPr lang="en-US" altLang="en-US" sz="1200" dirty="0"/>
              <a:t>,  was perched on the iconic bridge ready to take a fatal leap on March 11, 2005, when California Highway Patrol officer Kevin Briggs, left, talked him off the ledge and back to safety.</a:t>
            </a:r>
          </a:p>
          <a:p>
            <a:pPr eaLnBrk="1" hangingPunct="1">
              <a:spcBef>
                <a:spcPct val="0"/>
              </a:spcBef>
              <a:buClrTx/>
              <a:buSzTx/>
              <a:buFontTx/>
              <a:buNone/>
            </a:pPr>
            <a:r>
              <a:rPr lang="en-US" altLang="en-US" sz="1200" dirty="0"/>
              <a:t>Over 60 life-changing minutes, Briggs managed to convince </a:t>
            </a:r>
            <a:r>
              <a:rPr lang="en-US" altLang="en-US" sz="1200" dirty="0" err="1"/>
              <a:t>Berthia</a:t>
            </a:r>
            <a:r>
              <a:rPr lang="en-US" altLang="en-US" sz="1200" dirty="0"/>
              <a:t>, as he has done with hundreds of suicidal men and women, to climb back over the rail and give life another shot. Since that significant day </a:t>
            </a:r>
            <a:r>
              <a:rPr lang="en-US" altLang="en-US" sz="1200" dirty="0" err="1"/>
              <a:t>Berthia</a:t>
            </a:r>
            <a:r>
              <a:rPr lang="en-US" altLang="en-US" sz="1200" dirty="0"/>
              <a:t> hasn't looked back and is now happily married with two children. </a:t>
            </a:r>
          </a:p>
          <a:p>
            <a:pPr eaLnBrk="1" hangingPunct="1">
              <a:spcBef>
                <a:spcPct val="0"/>
              </a:spcBef>
              <a:buClrTx/>
              <a:buSzTx/>
              <a:buFontTx/>
              <a:buNone/>
            </a:pPr>
            <a:endParaRPr lang="en-US" altLang="en-US" sz="1200" dirty="0"/>
          </a:p>
          <a:p>
            <a:pPr eaLnBrk="1" hangingPunct="1">
              <a:spcBef>
                <a:spcPct val="0"/>
              </a:spcBef>
              <a:buClrTx/>
              <a:buSzTx/>
              <a:buFontTx/>
              <a:buNone/>
            </a:pPr>
            <a:r>
              <a:rPr lang="en-US" altLang="en-US" sz="1200"/>
              <a:t>Story by Helen Pow, 12 May 2013</a:t>
            </a:r>
            <a:br>
              <a:rPr lang="en-US" altLang="en-US" sz="1200"/>
            </a:br>
            <a:br>
              <a:rPr lang="en-US" altLang="en-US" sz="1200"/>
            </a:br>
            <a:br>
              <a:rPr lang="en-US" altLang="en-US" sz="1200"/>
            </a:br>
            <a:endParaRPr lang="en-US" altLang="en-US" sz="2400">
              <a:latin typeface="Arial" panose="020B0604020202020204" pitchFamily="34" charset="0"/>
              <a:cs typeface="Arial" panose="020B0604020202020204" pitchFamily="34" charset="0"/>
            </a:endParaRPr>
          </a:p>
        </p:txBody>
      </p:sp>
      <p:pic>
        <p:nvPicPr>
          <p:cNvPr id="870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088" y="1697038"/>
            <a:ext cx="3535362"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89342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872C-1931-4B27-8AFD-A5975731A043}"/>
              </a:ext>
            </a:extLst>
          </p:cNvPr>
          <p:cNvSpPr>
            <a:spLocks noGrp="1"/>
          </p:cNvSpPr>
          <p:nvPr>
            <p:ph type="title"/>
          </p:nvPr>
        </p:nvSpPr>
        <p:spPr/>
        <p:txBody>
          <a:bodyPr/>
          <a:lstStyle/>
          <a:p>
            <a:r>
              <a:rPr lang="en-US" sz="3600" dirty="0"/>
              <a:t>With Gratitude to Caleb Cage</a:t>
            </a:r>
          </a:p>
        </p:txBody>
      </p:sp>
      <p:sp>
        <p:nvSpPr>
          <p:cNvPr id="3" name="Content Placeholder 2">
            <a:extLst>
              <a:ext uri="{FF2B5EF4-FFF2-40B4-BE49-F238E27FC236}">
                <a16:creationId xmlns:a16="http://schemas.microsoft.com/office/drawing/2014/main" id="{D7EABCD4-6DB9-4B4C-8E5B-B7E5BD9974FD}"/>
              </a:ext>
            </a:extLst>
          </p:cNvPr>
          <p:cNvSpPr>
            <a:spLocks noGrp="1"/>
          </p:cNvSpPr>
          <p:nvPr>
            <p:ph idx="1"/>
          </p:nvPr>
        </p:nvSpPr>
        <p:spPr/>
        <p:txBody>
          <a:bodyPr/>
          <a:lstStyle/>
          <a:p>
            <a:pPr marL="0" indent="0" algn="ctr">
              <a:buNone/>
            </a:pPr>
            <a:r>
              <a:rPr lang="en-US" sz="3600" dirty="0"/>
              <a:t>“The willingness with which our young people are likely to serve in any war, no matter how justified, shall be directly proportional as to how they perceive the Veterans of earlier wars were treated and appreciated by their nation.”</a:t>
            </a:r>
          </a:p>
          <a:p>
            <a:endParaRPr lang="en-US" dirty="0"/>
          </a:p>
          <a:p>
            <a:pPr marL="0" indent="0">
              <a:buNone/>
            </a:pPr>
            <a:r>
              <a:rPr lang="en-US" i="1" dirty="0"/>
              <a:t>George Washington</a:t>
            </a:r>
          </a:p>
        </p:txBody>
      </p:sp>
      <p:sp>
        <p:nvSpPr>
          <p:cNvPr id="4" name="Slide Number Placeholder 3">
            <a:extLst>
              <a:ext uri="{FF2B5EF4-FFF2-40B4-BE49-F238E27FC236}">
                <a16:creationId xmlns:a16="http://schemas.microsoft.com/office/drawing/2014/main" id="{2A93802C-709E-4AB0-9841-14DCC5CA86CB}"/>
              </a:ext>
            </a:extLst>
          </p:cNvPr>
          <p:cNvSpPr>
            <a:spLocks noGrp="1"/>
          </p:cNvSpPr>
          <p:nvPr>
            <p:ph type="sldNum" sz="quarter" idx="12"/>
          </p:nvPr>
        </p:nvSpPr>
        <p:spPr/>
        <p:txBody>
          <a:bodyPr/>
          <a:lstStyle/>
          <a:p>
            <a:fld id="{2A912E05-27E8-4814-B9B5-69B786581838}" type="slidenum">
              <a:rPr lang="en-US" smtClean="0"/>
              <a:t>2</a:t>
            </a:fld>
            <a:endParaRPr lang="en-US" dirty="0"/>
          </a:p>
        </p:txBody>
      </p:sp>
    </p:spTree>
    <p:extLst>
      <p:ext uri="{BB962C8B-B14F-4D97-AF65-F5344CB8AC3E}">
        <p14:creationId xmlns:p14="http://schemas.microsoft.com/office/powerpoint/2010/main" val="1046956930"/>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4965C215-DD77-41E4-8D08-E1A44AA5CF77}" type="slidenum">
              <a:rPr lang="en-US"/>
              <a:pPr>
                <a:defRPr/>
              </a:pPr>
              <a:t>20</a:t>
            </a:fld>
            <a:endParaRPr lang="en-US"/>
          </a:p>
        </p:txBody>
      </p:sp>
      <p:sp>
        <p:nvSpPr>
          <p:cNvPr id="46083" name="Rectangle 2"/>
          <p:cNvSpPr>
            <a:spLocks noGrp="1" noChangeArrowheads="1"/>
          </p:cNvSpPr>
          <p:nvPr>
            <p:ph type="title"/>
          </p:nvPr>
        </p:nvSpPr>
        <p:spPr>
          <a:xfrm>
            <a:off x="685800" y="304800"/>
            <a:ext cx="8305800" cy="914400"/>
          </a:xfrm>
        </p:spPr>
        <p:txBody>
          <a:bodyPr/>
          <a:lstStyle/>
          <a:p>
            <a:pPr eaLnBrk="1" hangingPunct="1"/>
            <a:r>
              <a:rPr lang="en-US" b="1" dirty="0">
                <a:solidFill>
                  <a:schemeClr val="tx1"/>
                </a:solidFill>
                <a:latin typeface="Verdana" panose="020B0604030504040204" pitchFamily="34" charset="0"/>
                <a:ea typeface="Verdana" panose="020B0604030504040204" pitchFamily="34" charset="0"/>
              </a:rPr>
              <a:t>Prevention Steps….</a:t>
            </a:r>
          </a:p>
        </p:txBody>
      </p:sp>
      <p:sp>
        <p:nvSpPr>
          <p:cNvPr id="46084" name="Rectangle 3"/>
          <p:cNvSpPr>
            <a:spLocks noGrp="1" noChangeArrowheads="1"/>
          </p:cNvSpPr>
          <p:nvPr>
            <p:ph type="body" idx="1"/>
          </p:nvPr>
        </p:nvSpPr>
        <p:spPr>
          <a:xfrm>
            <a:off x="685800" y="1295400"/>
            <a:ext cx="8077200" cy="4800600"/>
          </a:xfrm>
        </p:spPr>
        <p:txBody>
          <a:bodyPr/>
          <a:lstStyle/>
          <a:p>
            <a:pPr algn="ctr" eaLnBrk="1" hangingPunct="1">
              <a:lnSpc>
                <a:spcPct val="90000"/>
              </a:lnSpc>
              <a:buFont typeface="Wingdings" pitchFamily="2" charset="2"/>
              <a:buNone/>
            </a:pPr>
            <a:endParaRPr lang="en-US" sz="2000" b="1" dirty="0">
              <a:solidFill>
                <a:srgbClr val="996633"/>
              </a:solidFill>
            </a:endParaRPr>
          </a:p>
          <a:p>
            <a:pPr algn="ctr" eaLnBrk="1" hangingPunct="1">
              <a:lnSpc>
                <a:spcPct val="90000"/>
              </a:lnSpc>
              <a:buFont typeface="Wingdings" pitchFamily="2" charset="2"/>
              <a:buNone/>
            </a:pPr>
            <a:r>
              <a:rPr lang="en-US" sz="4800" b="1" dirty="0">
                <a:latin typeface="+mj-lt"/>
              </a:rPr>
              <a:t>ASK</a:t>
            </a:r>
          </a:p>
          <a:p>
            <a:pPr algn="ctr" eaLnBrk="1" hangingPunct="1">
              <a:lnSpc>
                <a:spcPct val="90000"/>
              </a:lnSpc>
              <a:buFont typeface="Wingdings" pitchFamily="2" charset="2"/>
              <a:buNone/>
            </a:pPr>
            <a:r>
              <a:rPr lang="en-US" sz="4800" b="1" dirty="0">
                <a:latin typeface="+mj-lt"/>
              </a:rPr>
              <a:t>ABOUT SUICIDE!</a:t>
            </a:r>
          </a:p>
          <a:p>
            <a:pPr algn="ctr" eaLnBrk="1" hangingPunct="1">
              <a:lnSpc>
                <a:spcPct val="90000"/>
              </a:lnSpc>
              <a:buFont typeface="Wingdings" pitchFamily="2" charset="2"/>
              <a:buNone/>
            </a:pPr>
            <a:r>
              <a:rPr lang="en-US" sz="4000" b="1" i="1" dirty="0">
                <a:latin typeface="+mj-lt"/>
              </a:rPr>
              <a:t>Be direct, but</a:t>
            </a:r>
          </a:p>
          <a:p>
            <a:pPr algn="ctr" eaLnBrk="1" hangingPunct="1">
              <a:lnSpc>
                <a:spcPct val="90000"/>
              </a:lnSpc>
              <a:buFont typeface="Wingdings" pitchFamily="2" charset="2"/>
              <a:buNone/>
            </a:pPr>
            <a:r>
              <a:rPr lang="en-US" sz="4000" b="1" i="1" dirty="0">
                <a:latin typeface="+mj-lt"/>
              </a:rPr>
              <a:t> Non-Confrontational</a:t>
            </a:r>
          </a:p>
        </p:txBody>
      </p:sp>
    </p:spTree>
    <p:extLst>
      <p:ext uri="{BB962C8B-B14F-4D97-AF65-F5344CB8AC3E}">
        <p14:creationId xmlns:p14="http://schemas.microsoft.com/office/powerpoint/2010/main" val="71255255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5A67-03D7-41FB-B2FD-E0BDAE21B9C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349F36E-81F6-4BB8-96C0-3F6B7127C718}"/>
              </a:ext>
            </a:extLst>
          </p:cNvPr>
          <p:cNvSpPr>
            <a:spLocks noGrp="1"/>
          </p:cNvSpPr>
          <p:nvPr>
            <p:ph idx="1"/>
          </p:nvPr>
        </p:nvSpPr>
        <p:spPr>
          <a:xfrm>
            <a:off x="628650" y="1417252"/>
            <a:ext cx="7886700" cy="4351338"/>
          </a:xfrm>
        </p:spPr>
        <p:txBody>
          <a:bodyPr/>
          <a:lstStyle/>
          <a:p>
            <a:pPr marL="0" indent="0" algn="ctr">
              <a:buNone/>
            </a:pPr>
            <a:r>
              <a:rPr lang="en-US" sz="3600" dirty="0"/>
              <a:t>“If we can create a society where respect and friendliness is the passport that we all have when we meet each other…then the military, who literally will go in harm’s way for us, will not seem alien anymore,…they’ll seem like your own brothers and sisters.” </a:t>
            </a:r>
          </a:p>
          <a:p>
            <a:pPr marL="0" indent="0">
              <a:buNone/>
            </a:pPr>
            <a:r>
              <a:rPr lang="en-US" sz="2400" i="1" dirty="0"/>
              <a:t>Gen. James Mattis, USMC, Ret., Former U.S. Secretary of Defense, 2019 Reagan National Defense Forum</a:t>
            </a:r>
          </a:p>
        </p:txBody>
      </p:sp>
      <p:sp>
        <p:nvSpPr>
          <p:cNvPr id="4" name="Slide Number Placeholder 3">
            <a:extLst>
              <a:ext uri="{FF2B5EF4-FFF2-40B4-BE49-F238E27FC236}">
                <a16:creationId xmlns:a16="http://schemas.microsoft.com/office/drawing/2014/main" id="{CA023359-9994-45D3-B895-C965B83AA37B}"/>
              </a:ext>
            </a:extLst>
          </p:cNvPr>
          <p:cNvSpPr>
            <a:spLocks noGrp="1"/>
          </p:cNvSpPr>
          <p:nvPr>
            <p:ph type="sldNum" sz="quarter" idx="12"/>
          </p:nvPr>
        </p:nvSpPr>
        <p:spPr/>
        <p:txBody>
          <a:bodyPr/>
          <a:lstStyle/>
          <a:p>
            <a:fld id="{2A912E05-27E8-4814-B9B5-69B786581838}" type="slidenum">
              <a:rPr lang="en-US" smtClean="0"/>
              <a:t>3</a:t>
            </a:fld>
            <a:endParaRPr lang="en-US" dirty="0"/>
          </a:p>
        </p:txBody>
      </p:sp>
    </p:spTree>
    <p:extLst>
      <p:ext uri="{BB962C8B-B14F-4D97-AF65-F5344CB8AC3E}">
        <p14:creationId xmlns:p14="http://schemas.microsoft.com/office/powerpoint/2010/main" val="2881968792"/>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D8676DED-F956-4786-B56D-F1F7D971F9B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7616" r="95364">
                        <a14:foregroundMark x1="11921" y1="37600" x2="11921" y2="37600"/>
                        <a14:foregroundMark x1="7947" y1="38000" x2="7947" y2="38000"/>
                        <a14:foregroundMark x1="28146" y1="33600" x2="28146" y2="33600"/>
                        <a14:foregroundMark x1="43709" y1="42000" x2="43709" y2="42000"/>
                        <a14:foregroundMark x1="76490" y1="21600" x2="76490" y2="21600"/>
                        <a14:foregroundMark x1="70530" y1="28000" x2="70530" y2="28000"/>
                        <a14:foregroundMark x1="95364" y1="25200" x2="95364" y2="25200"/>
                        <a14:foregroundMark x1="87748" y1="34400" x2="87748" y2="34400"/>
                        <a14:foregroundMark x1="83113" y1="41600" x2="83113" y2="41600"/>
                      </a14:backgroundRemoval>
                    </a14:imgEffect>
                  </a14:imgLayer>
                </a14:imgProps>
              </a:ext>
              <a:ext uri="{28A0092B-C50C-407E-A947-70E740481C1C}">
                <a14:useLocalDpi xmlns:a14="http://schemas.microsoft.com/office/drawing/2010/main" val="0"/>
              </a:ext>
            </a:extLst>
          </a:blip>
          <a:srcRect/>
          <a:stretch>
            <a:fillRect/>
          </a:stretch>
        </p:blipFill>
        <p:spPr bwMode="auto">
          <a:xfrm>
            <a:off x="-66064" y="23233"/>
            <a:ext cx="1381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9527D4A3-63C0-49BB-9FC2-037343010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342" y="754602"/>
            <a:ext cx="7869536" cy="5788240"/>
          </a:xfrm>
          <a:prstGeom prst="rect">
            <a:avLst/>
          </a:prstGeom>
        </p:spPr>
      </p:pic>
    </p:spTree>
    <p:extLst>
      <p:ext uri="{BB962C8B-B14F-4D97-AF65-F5344CB8AC3E}">
        <p14:creationId xmlns:p14="http://schemas.microsoft.com/office/powerpoint/2010/main" val="3821475266"/>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569"/>
            <a:ext cx="8837522" cy="762000"/>
          </a:xfrm>
        </p:spPr>
        <p:txBody>
          <a:bodyPr/>
          <a:lstStyle/>
          <a:p>
            <a:r>
              <a:rPr lang="en-US" sz="4800" b="1" dirty="0">
                <a:solidFill>
                  <a:schemeClr val="tx1"/>
                </a:solidFill>
                <a:latin typeface="Verdana" panose="020B0604030504040204" pitchFamily="34" charset="0"/>
                <a:ea typeface="Verdana" panose="020B0604030504040204" pitchFamily="34" charset="0"/>
              </a:rPr>
              <a:t> </a:t>
            </a:r>
            <a:r>
              <a:rPr lang="en-US" sz="2400" b="1" dirty="0">
                <a:solidFill>
                  <a:schemeClr val="tx1"/>
                </a:solidFill>
                <a:latin typeface="Verdana" panose="020B0604030504040204" pitchFamily="34" charset="0"/>
                <a:ea typeface="Verdana" panose="020B0604030504040204" pitchFamily="34" charset="0"/>
              </a:rPr>
              <a:t>Suicide Rates in Nevada and the US --1997-2017</a:t>
            </a:r>
            <a:br>
              <a:rPr lang="en-US" sz="4400" b="1" dirty="0">
                <a:solidFill>
                  <a:schemeClr val="tx1"/>
                </a:solidFill>
                <a:latin typeface="Verdana" panose="020B0604030504040204" pitchFamily="34" charset="0"/>
                <a:ea typeface="Verdana" panose="020B0604030504040204" pitchFamily="34" charset="0"/>
              </a:rPr>
            </a:br>
            <a:endParaRPr lang="en-US" b="1" dirty="0">
              <a:solidFill>
                <a:schemeClr val="tx1"/>
              </a:solidFill>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2"/>
          </p:nvPr>
        </p:nvSpPr>
        <p:spPr/>
        <p:txBody>
          <a:bodyPr/>
          <a:lstStyle/>
          <a:p>
            <a:fld id="{204BBFE9-8AEE-4667-A149-C10FDE8F0DC2}" type="slidenum">
              <a:rPr lang="en-US" smtClean="0"/>
              <a:pPr/>
              <a:t>5</a:t>
            </a:fld>
            <a:endParaRPr lang="en-US"/>
          </a:p>
        </p:txBody>
      </p:sp>
      <p:graphicFrame>
        <p:nvGraphicFramePr>
          <p:cNvPr id="7" name="Content Placeholder 6">
            <a:extLst>
              <a:ext uri="{FF2B5EF4-FFF2-40B4-BE49-F238E27FC236}">
                <a16:creationId xmlns:a16="http://schemas.microsoft.com/office/drawing/2014/main" id="{00000000-0008-0000-1100-00000E000000}"/>
              </a:ext>
            </a:extLst>
          </p:cNvPr>
          <p:cNvGraphicFramePr>
            <a:graphicFrameLocks noGrp="1"/>
          </p:cNvGraphicFramePr>
          <p:nvPr>
            <p:ph idx="1"/>
            <p:extLst>
              <p:ext uri="{D42A27DB-BD31-4B8C-83A1-F6EECF244321}">
                <p14:modId xmlns:p14="http://schemas.microsoft.com/office/powerpoint/2010/main" val="1646283258"/>
              </p:ext>
            </p:extLst>
          </p:nvPr>
        </p:nvGraphicFramePr>
        <p:xfrm>
          <a:off x="62145" y="1411551"/>
          <a:ext cx="9010834" cy="51273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5975825"/>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373849" y="2898600"/>
            <a:ext cx="6396301" cy="1060800"/>
          </a:xfrm>
          <a:prstGeom prst="rect">
            <a:avLst/>
          </a:prstGeom>
        </p:spPr>
      </p:pic>
      <p:pic>
        <p:nvPicPr>
          <p:cNvPr id="8" name="Picture 7"/>
          <p:cNvPicPr>
            <a:picLocks noChangeAspect="1"/>
          </p:cNvPicPr>
          <p:nvPr/>
        </p:nvPicPr>
        <p:blipFill>
          <a:blip r:embed="rId3"/>
          <a:stretch>
            <a:fillRect/>
          </a:stretch>
        </p:blipFill>
        <p:spPr>
          <a:xfrm>
            <a:off x="1373849" y="2898600"/>
            <a:ext cx="6396301" cy="1060800"/>
          </a:xfrm>
          <a:prstGeom prst="rect">
            <a:avLst/>
          </a:prstGeom>
        </p:spPr>
      </p:pic>
      <p:sp>
        <p:nvSpPr>
          <p:cNvPr id="2" name="Title 1"/>
          <p:cNvSpPr>
            <a:spLocks noGrp="1"/>
          </p:cNvSpPr>
          <p:nvPr>
            <p:ph type="title"/>
          </p:nvPr>
        </p:nvSpPr>
        <p:spPr>
          <a:xfrm>
            <a:off x="152400" y="202225"/>
            <a:ext cx="8583227" cy="914400"/>
          </a:xfrm>
        </p:spPr>
        <p:txBody>
          <a:bodyPr/>
          <a:lstStyle/>
          <a:p>
            <a:r>
              <a:rPr lang="en-US" b="1" dirty="0">
                <a:latin typeface="Verdana" panose="020B0604030504040204" pitchFamily="34" charset="0"/>
                <a:ea typeface="Verdana" panose="020B0604030504040204" pitchFamily="34" charset="0"/>
              </a:rPr>
              <a:t>Key Facts About Veterans</a:t>
            </a:r>
          </a:p>
        </p:txBody>
      </p:sp>
      <p:pic>
        <p:nvPicPr>
          <p:cNvPr id="6" name="Content Placeholder 5"/>
          <p:cNvPicPr>
            <a:picLocks noGrp="1" noChangeAspect="1"/>
          </p:cNvPicPr>
          <p:nvPr>
            <p:ph sz="half" idx="1"/>
          </p:nvPr>
        </p:nvPicPr>
        <p:blipFill>
          <a:blip r:embed="rId4"/>
          <a:stretch>
            <a:fillRect/>
          </a:stretch>
        </p:blipFill>
        <p:spPr>
          <a:xfrm>
            <a:off x="34472" y="1007604"/>
            <a:ext cx="9109528" cy="5242276"/>
          </a:xfrm>
          <a:prstGeom prst="rect">
            <a:avLst/>
          </a:prstGeom>
        </p:spPr>
      </p:pic>
      <p:sp>
        <p:nvSpPr>
          <p:cNvPr id="5" name="Slide Number Placeholder 4"/>
          <p:cNvSpPr>
            <a:spLocks noGrp="1"/>
          </p:cNvSpPr>
          <p:nvPr>
            <p:ph type="sldNum" sz="quarter" idx="12"/>
          </p:nvPr>
        </p:nvSpPr>
        <p:spPr/>
        <p:txBody>
          <a:bodyPr/>
          <a:lstStyle/>
          <a:p>
            <a:fld id="{4930E594-E9B0-4B4C-8EE0-7281C5CCCE18}" type="slidenum">
              <a:rPr lang="en-US" smtClean="0"/>
              <a:pPr/>
              <a:t>6</a:t>
            </a:fld>
            <a:endParaRPr lang="en-US"/>
          </a:p>
        </p:txBody>
      </p:sp>
      <p:sp>
        <p:nvSpPr>
          <p:cNvPr id="9" name="TextBox 8"/>
          <p:cNvSpPr txBox="1"/>
          <p:nvPr/>
        </p:nvSpPr>
        <p:spPr>
          <a:xfrm>
            <a:off x="628650" y="6249880"/>
            <a:ext cx="8153400" cy="369332"/>
          </a:xfrm>
          <a:prstGeom prst="rect">
            <a:avLst/>
          </a:prstGeom>
          <a:noFill/>
        </p:spPr>
        <p:txBody>
          <a:bodyPr wrap="square" rtlCol="0">
            <a:spAutoFit/>
          </a:bodyPr>
          <a:lstStyle/>
          <a:p>
            <a:r>
              <a:rPr lang="en-US" dirty="0"/>
              <a:t>Source: National Strategy for Preventing Veterans Suicide: 2018-2028</a:t>
            </a:r>
          </a:p>
        </p:txBody>
      </p:sp>
    </p:spTree>
    <p:extLst>
      <p:ext uri="{BB962C8B-B14F-4D97-AF65-F5344CB8AC3E}">
        <p14:creationId xmlns:p14="http://schemas.microsoft.com/office/powerpoint/2010/main" val="2340781062"/>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Verdana" panose="020B0604030504040204" pitchFamily="34" charset="0"/>
                <a:ea typeface="Verdana" panose="020B0604030504040204" pitchFamily="34" charset="0"/>
              </a:rPr>
              <a:t>Veteran Suicide Deaths</a:t>
            </a:r>
          </a:p>
        </p:txBody>
      </p:sp>
      <p:pic>
        <p:nvPicPr>
          <p:cNvPr id="6" name="Content Placeholder 5"/>
          <p:cNvPicPr>
            <a:picLocks noGrp="1" noChangeAspect="1"/>
          </p:cNvPicPr>
          <p:nvPr>
            <p:ph sz="half" idx="1"/>
          </p:nvPr>
        </p:nvPicPr>
        <p:blipFill>
          <a:blip r:embed="rId2"/>
          <a:stretch>
            <a:fillRect/>
          </a:stretch>
        </p:blipFill>
        <p:spPr>
          <a:xfrm>
            <a:off x="685800" y="1399591"/>
            <a:ext cx="7772400" cy="4637536"/>
          </a:xfrm>
          <a:prstGeom prst="rect">
            <a:avLst/>
          </a:prstGeom>
        </p:spPr>
      </p:pic>
      <p:sp>
        <p:nvSpPr>
          <p:cNvPr id="5" name="Slide Number Placeholder 4"/>
          <p:cNvSpPr>
            <a:spLocks noGrp="1"/>
          </p:cNvSpPr>
          <p:nvPr>
            <p:ph type="sldNum" sz="quarter" idx="12"/>
          </p:nvPr>
        </p:nvSpPr>
        <p:spPr/>
        <p:txBody>
          <a:bodyPr/>
          <a:lstStyle/>
          <a:p>
            <a:fld id="{4930E594-E9B0-4B4C-8EE0-7281C5CCCE18}" type="slidenum">
              <a:rPr lang="en-US" smtClean="0"/>
              <a:pPr/>
              <a:t>7</a:t>
            </a:fld>
            <a:endParaRPr lang="en-US"/>
          </a:p>
        </p:txBody>
      </p:sp>
      <p:sp>
        <p:nvSpPr>
          <p:cNvPr id="7" name="TextBox 6"/>
          <p:cNvSpPr txBox="1"/>
          <p:nvPr/>
        </p:nvSpPr>
        <p:spPr>
          <a:xfrm>
            <a:off x="685800" y="6169520"/>
            <a:ext cx="8153400" cy="369332"/>
          </a:xfrm>
          <a:prstGeom prst="rect">
            <a:avLst/>
          </a:prstGeom>
          <a:noFill/>
        </p:spPr>
        <p:txBody>
          <a:bodyPr wrap="square" rtlCol="0">
            <a:spAutoFit/>
          </a:bodyPr>
          <a:lstStyle/>
          <a:p>
            <a:r>
              <a:rPr lang="en-US" dirty="0"/>
              <a:t>Source: National Strategy for Preventing Veterans Suicide: 2018-2028</a:t>
            </a:r>
          </a:p>
        </p:txBody>
      </p:sp>
    </p:spTree>
    <p:extLst>
      <p:ext uri="{BB962C8B-B14F-4D97-AF65-F5344CB8AC3E}">
        <p14:creationId xmlns:p14="http://schemas.microsoft.com/office/powerpoint/2010/main" val="4098523901"/>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Verdana" panose="020B0604030504040204" pitchFamily="34" charset="0"/>
                <a:ea typeface="Verdana" panose="020B0604030504040204" pitchFamily="34" charset="0"/>
              </a:rPr>
              <a:t>Recent Data Suggests:</a:t>
            </a:r>
          </a:p>
        </p:txBody>
      </p:sp>
      <p:pic>
        <p:nvPicPr>
          <p:cNvPr id="6" name="Content Placeholder 5"/>
          <p:cNvPicPr>
            <a:picLocks noGrp="1" noChangeAspect="1"/>
          </p:cNvPicPr>
          <p:nvPr>
            <p:ph sz="half" idx="1"/>
          </p:nvPr>
        </p:nvPicPr>
        <p:blipFill>
          <a:blip r:embed="rId2"/>
          <a:stretch>
            <a:fillRect/>
          </a:stretch>
        </p:blipFill>
        <p:spPr>
          <a:xfrm>
            <a:off x="295922" y="1099220"/>
            <a:ext cx="8697158" cy="5305266"/>
          </a:xfrm>
          <a:prstGeom prst="rect">
            <a:avLst/>
          </a:prstGeom>
        </p:spPr>
      </p:pic>
      <p:sp>
        <p:nvSpPr>
          <p:cNvPr id="5" name="Slide Number Placeholder 4"/>
          <p:cNvSpPr>
            <a:spLocks noGrp="1"/>
          </p:cNvSpPr>
          <p:nvPr>
            <p:ph type="sldNum" sz="quarter" idx="12"/>
          </p:nvPr>
        </p:nvSpPr>
        <p:spPr/>
        <p:txBody>
          <a:bodyPr/>
          <a:lstStyle/>
          <a:p>
            <a:fld id="{4930E594-E9B0-4B4C-8EE0-7281C5CCCE18}" type="slidenum">
              <a:rPr lang="en-US" smtClean="0"/>
              <a:pPr/>
              <a:t>8</a:t>
            </a:fld>
            <a:endParaRPr lang="en-US"/>
          </a:p>
        </p:txBody>
      </p:sp>
      <p:sp>
        <p:nvSpPr>
          <p:cNvPr id="7" name="TextBox 6"/>
          <p:cNvSpPr txBox="1"/>
          <p:nvPr/>
        </p:nvSpPr>
        <p:spPr>
          <a:xfrm>
            <a:off x="694678" y="6219820"/>
            <a:ext cx="8153400" cy="369332"/>
          </a:xfrm>
          <a:prstGeom prst="rect">
            <a:avLst/>
          </a:prstGeom>
          <a:noFill/>
        </p:spPr>
        <p:txBody>
          <a:bodyPr wrap="square" rtlCol="0">
            <a:spAutoFit/>
          </a:bodyPr>
          <a:lstStyle/>
          <a:p>
            <a:r>
              <a:rPr lang="en-US" dirty="0"/>
              <a:t>Source: National Strategy for Preventing Veterans Suicide: 2018-2028</a:t>
            </a:r>
          </a:p>
        </p:txBody>
      </p:sp>
    </p:spTree>
    <p:extLst>
      <p:ext uri="{BB962C8B-B14F-4D97-AF65-F5344CB8AC3E}">
        <p14:creationId xmlns:p14="http://schemas.microsoft.com/office/powerpoint/2010/main" val="2050923482"/>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6"/>
          <p:cNvSpPr>
            <a:spLocks noGrp="1"/>
          </p:cNvSpPr>
          <p:nvPr>
            <p:ph type="sldNum" sz="quarter" idx="12"/>
          </p:nvPr>
        </p:nvSpPr>
        <p:spPr>
          <a:noFill/>
        </p:spPr>
        <p:txBody>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745EC66-D7A4-4C89-B651-6316CCFECC9B}" type="slidenum">
              <a:rPr lang="en-US" altLang="en-US" sz="1200">
                <a:solidFill>
                  <a:srgbClr val="000000"/>
                </a:solidFill>
                <a:latin typeface="Arial Black" panose="020B0A04020102020204" pitchFamily="34" charset="0"/>
                <a:ea typeface="ＭＳ Ｐゴシック" panose="020B0600070205080204" pitchFamily="34" charset="-128"/>
              </a:rPr>
              <a:pPr>
                <a:spcBef>
                  <a:spcPct val="0"/>
                </a:spcBef>
                <a:buClrTx/>
                <a:buSzTx/>
                <a:buFontTx/>
                <a:buNone/>
              </a:pPr>
              <a:t>9</a:t>
            </a:fld>
            <a:endParaRPr lang="en-US" altLang="en-US" sz="1200">
              <a:solidFill>
                <a:srgbClr val="000000"/>
              </a:solidFill>
              <a:latin typeface="Arial Black" panose="020B0A04020102020204" pitchFamily="34" charset="0"/>
              <a:ea typeface="ＭＳ Ｐゴシック" panose="020B0600070205080204" pitchFamily="34" charset="-128"/>
            </a:endParaRPr>
          </a:p>
        </p:txBody>
      </p:sp>
      <p:sp>
        <p:nvSpPr>
          <p:cNvPr id="35843" name="Rectangle 4"/>
          <p:cNvSpPr>
            <a:spLocks noGrp="1" noChangeArrowheads="1"/>
          </p:cNvSpPr>
          <p:nvPr>
            <p:ph type="title"/>
          </p:nvPr>
        </p:nvSpPr>
        <p:spPr>
          <a:xfrm>
            <a:off x="385439" y="331862"/>
            <a:ext cx="7372350" cy="1295400"/>
          </a:xfrm>
        </p:spPr>
        <p:txBody>
          <a:bodyPr/>
          <a:lstStyle/>
          <a:p>
            <a:pPr eaLnBrk="1" hangingPunct="1"/>
            <a:r>
              <a:rPr lang="en-US" altLang="en-US" b="1" dirty="0">
                <a:latin typeface="Verdana" panose="020B0604030504040204" pitchFamily="34" charset="0"/>
              </a:rPr>
              <a:t>Suicide Statistics</a:t>
            </a:r>
          </a:p>
        </p:txBody>
      </p:sp>
      <p:sp>
        <p:nvSpPr>
          <p:cNvPr id="174085" name="Rectangle 5"/>
          <p:cNvSpPr>
            <a:spLocks noGrp="1" noChangeArrowheads="1"/>
          </p:cNvSpPr>
          <p:nvPr>
            <p:ph type="body" sz="half" idx="1"/>
          </p:nvPr>
        </p:nvSpPr>
        <p:spPr>
          <a:xfrm>
            <a:off x="615802" y="1508051"/>
            <a:ext cx="3886200" cy="4648200"/>
          </a:xfrm>
        </p:spPr>
        <p:txBody>
          <a:bodyPr/>
          <a:lstStyle/>
          <a:p>
            <a:pPr>
              <a:lnSpc>
                <a:spcPct val="90000"/>
              </a:lnSpc>
              <a:buNone/>
            </a:pPr>
            <a:r>
              <a:rPr lang="en-US" altLang="en-US" dirty="0">
                <a:ea typeface="ＭＳ Ｐゴシック" panose="020B0600070205080204" pitchFamily="34" charset="-128"/>
              </a:rPr>
              <a:t>United States, 2017</a:t>
            </a:r>
          </a:p>
          <a:p>
            <a:pPr lvl="1" eaLnBrk="1" hangingPunct="1">
              <a:lnSpc>
                <a:spcPct val="90000"/>
              </a:lnSpc>
              <a:buClr>
                <a:srgbClr val="996666"/>
              </a:buClr>
            </a:pPr>
            <a:r>
              <a:rPr lang="en-US" altLang="en-US" sz="2600" dirty="0">
                <a:ea typeface="ＭＳ Ｐゴシック" panose="020B0600070205080204" pitchFamily="34" charset="-128"/>
              </a:rPr>
              <a:t>Over 47,173 deaths</a:t>
            </a:r>
          </a:p>
          <a:p>
            <a:pPr lvl="1" eaLnBrk="1" hangingPunct="1">
              <a:lnSpc>
                <a:spcPct val="90000"/>
              </a:lnSpc>
              <a:buClr>
                <a:srgbClr val="996666"/>
              </a:buClr>
            </a:pPr>
            <a:r>
              <a:rPr lang="en-US" altLang="en-US" sz="2600" dirty="0">
                <a:ea typeface="ＭＳ Ｐゴシック" panose="020B0600070205080204" pitchFamily="34" charset="-128"/>
              </a:rPr>
              <a:t>Firearms used in over 51.6% of suicides (NV 52.5%)</a:t>
            </a:r>
          </a:p>
          <a:p>
            <a:pPr lvl="1" eaLnBrk="1" hangingPunct="1">
              <a:lnSpc>
                <a:spcPct val="90000"/>
              </a:lnSpc>
              <a:buClr>
                <a:srgbClr val="996666"/>
              </a:buClr>
            </a:pPr>
            <a:r>
              <a:rPr lang="en-US" altLang="en-US" sz="2600" dirty="0">
                <a:ea typeface="ＭＳ Ｐゴシック" panose="020B0600070205080204" pitchFamily="34" charset="-128"/>
              </a:rPr>
              <a:t>3.5 male deaths to every female death</a:t>
            </a:r>
          </a:p>
          <a:p>
            <a:pPr lvl="1" eaLnBrk="1" hangingPunct="1">
              <a:lnSpc>
                <a:spcPct val="90000"/>
              </a:lnSpc>
              <a:buClr>
                <a:srgbClr val="996666"/>
              </a:buClr>
            </a:pPr>
            <a:r>
              <a:rPr lang="en-US" altLang="en-US" sz="2600" dirty="0">
                <a:ea typeface="ＭＳ Ｐゴシック" panose="020B0600070205080204" pitchFamily="34" charset="-128"/>
              </a:rPr>
              <a:t>A suicide every 11.1 minutes</a:t>
            </a:r>
          </a:p>
          <a:p>
            <a:pPr lvl="1" eaLnBrk="1" hangingPunct="1">
              <a:lnSpc>
                <a:spcPct val="90000"/>
              </a:lnSpc>
              <a:buClr>
                <a:srgbClr val="996666"/>
              </a:buClr>
            </a:pPr>
            <a:r>
              <a:rPr lang="en-US" altLang="en-US" sz="2600" dirty="0">
                <a:ea typeface="ＭＳ Ｐゴシック" panose="020B0600070205080204" pitchFamily="34" charset="-128"/>
              </a:rPr>
              <a:t>129 Suicides a day</a:t>
            </a:r>
          </a:p>
        </p:txBody>
      </p:sp>
      <p:sp>
        <p:nvSpPr>
          <p:cNvPr id="174086" name="Rectangle 6"/>
          <p:cNvSpPr>
            <a:spLocks noGrp="1" noChangeArrowheads="1"/>
          </p:cNvSpPr>
          <p:nvPr>
            <p:ph type="body" sz="half" idx="2"/>
          </p:nvPr>
        </p:nvSpPr>
        <p:spPr>
          <a:xfrm>
            <a:off x="4572000" y="1431851"/>
            <a:ext cx="3962400" cy="4648200"/>
          </a:xfrm>
        </p:spPr>
        <p:txBody>
          <a:bodyPr/>
          <a:lstStyle/>
          <a:p>
            <a:pPr>
              <a:lnSpc>
                <a:spcPct val="90000"/>
              </a:lnSpc>
              <a:buNone/>
            </a:pPr>
            <a:r>
              <a:rPr lang="en-US" altLang="en-US" dirty="0">
                <a:ea typeface="ＭＳ Ｐゴシック" panose="020B0600070205080204" pitchFamily="34" charset="-128"/>
              </a:rPr>
              <a:t>Nevada, 2017</a:t>
            </a:r>
          </a:p>
          <a:p>
            <a:pPr lvl="1" eaLnBrk="1" hangingPunct="1">
              <a:lnSpc>
                <a:spcPct val="90000"/>
              </a:lnSpc>
              <a:buClr>
                <a:srgbClr val="996666"/>
              </a:buClr>
            </a:pPr>
            <a:r>
              <a:rPr lang="en-US" altLang="en-US" dirty="0">
                <a:ea typeface="ＭＳ Ｐゴシック" panose="020B0600070205080204" pitchFamily="34" charset="-128"/>
              </a:rPr>
              <a:t>11</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highest rate</a:t>
            </a:r>
          </a:p>
          <a:p>
            <a:pPr lvl="1" eaLnBrk="1" hangingPunct="1">
              <a:lnSpc>
                <a:spcPct val="90000"/>
              </a:lnSpc>
              <a:buClr>
                <a:srgbClr val="996666"/>
              </a:buClr>
            </a:pPr>
            <a:r>
              <a:rPr lang="en-US" altLang="en-US" dirty="0">
                <a:ea typeface="ＭＳ Ｐゴシック" panose="020B0600070205080204" pitchFamily="34" charset="-128"/>
              </a:rPr>
              <a:t>2</a:t>
            </a:r>
            <a:r>
              <a:rPr lang="en-US" altLang="en-US" baseline="30000" dirty="0">
                <a:ea typeface="ＭＳ Ｐゴシック" panose="020B0600070205080204" pitchFamily="34" charset="-128"/>
              </a:rPr>
              <a:t>nd</a:t>
            </a:r>
            <a:r>
              <a:rPr lang="en-US" altLang="en-US" dirty="0">
                <a:ea typeface="ＭＳ Ｐゴシック" panose="020B0600070205080204" pitchFamily="34" charset="-128"/>
              </a:rPr>
              <a:t> leading cause of death 20-46, 1</a:t>
            </a:r>
            <a:r>
              <a:rPr lang="en-US" altLang="en-US" baseline="30000" dirty="0">
                <a:ea typeface="ＭＳ Ｐゴシック" panose="020B0600070205080204" pitchFamily="34" charset="-128"/>
              </a:rPr>
              <a:t>st</a:t>
            </a:r>
            <a:r>
              <a:rPr lang="en-US" altLang="en-US" dirty="0">
                <a:ea typeface="ＭＳ Ｐゴシック" panose="020B0600070205080204" pitchFamily="34" charset="-128"/>
              </a:rPr>
              <a:t> for youth 12-19 years of age</a:t>
            </a:r>
          </a:p>
          <a:p>
            <a:pPr lvl="1" eaLnBrk="1" hangingPunct="1">
              <a:lnSpc>
                <a:spcPct val="90000"/>
              </a:lnSpc>
              <a:buClr>
                <a:srgbClr val="996666"/>
              </a:buClr>
            </a:pPr>
            <a:r>
              <a:rPr lang="en-US" altLang="en-US" dirty="0">
                <a:ea typeface="ＭＳ Ｐゴシック" panose="020B0600070205080204" pitchFamily="34" charset="-128"/>
              </a:rPr>
              <a:t>Nevada’s Elderly have highest rates 65+</a:t>
            </a:r>
          </a:p>
          <a:p>
            <a:pPr lvl="1" eaLnBrk="1" hangingPunct="1">
              <a:lnSpc>
                <a:spcPct val="90000"/>
              </a:lnSpc>
              <a:buClr>
                <a:srgbClr val="996666"/>
              </a:buClr>
            </a:pPr>
            <a:r>
              <a:rPr lang="en-US" altLang="en-US" dirty="0">
                <a:ea typeface="ＭＳ Ｐゴシック" panose="020B0600070205080204" pitchFamily="34" charset="-128"/>
              </a:rPr>
              <a:t>More suicides than homicides (221)and motor vehicle accidents  (357)</a:t>
            </a:r>
          </a:p>
        </p:txBody>
      </p:sp>
      <p:sp>
        <p:nvSpPr>
          <p:cNvPr id="6150" name="Text Box 7"/>
          <p:cNvSpPr txBox="1">
            <a:spLocks noChangeArrowheads="1"/>
          </p:cNvSpPr>
          <p:nvPr/>
        </p:nvSpPr>
        <p:spPr bwMode="auto">
          <a:xfrm>
            <a:off x="447675" y="6156251"/>
            <a:ext cx="81534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800" b="1" dirty="0"/>
              <a:t>Source: CDC WISQARS: 2017 Final Data</a:t>
            </a:r>
          </a:p>
        </p:txBody>
      </p:sp>
    </p:spTree>
    <p:extLst>
      <p:ext uri="{BB962C8B-B14F-4D97-AF65-F5344CB8AC3E}">
        <p14:creationId xmlns:p14="http://schemas.microsoft.com/office/powerpoint/2010/main" val="38945354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08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08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08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08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08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086">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086">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086">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4086">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4086">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5" grpId="0" build="p"/>
      <p:bldP spid="174086" grpId="0" build="p"/>
      <p:bldP spid="615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4EB0B37AE65A479585FE22556D608B" ma:contentTypeVersion="7" ma:contentTypeDescription="Create a new document." ma:contentTypeScope="" ma:versionID="1e98a5317e8b90ea66acb76160f0b00d">
  <xsd:schema xmlns:xsd="http://www.w3.org/2001/XMLSchema" xmlns:xs="http://www.w3.org/2001/XMLSchema" xmlns:p="http://schemas.microsoft.com/office/2006/metadata/properties" xmlns:ns1="http://schemas.microsoft.com/sharepoint/v3" xmlns:ns2="754687e6-571d-43f0-a90e-b98c7730d8b2" xmlns:ns3="d06c04a2-2e5b-484a-b8e7-8a6a2d8c9575" targetNamespace="http://schemas.microsoft.com/office/2006/metadata/properties" ma:root="true" ma:fieldsID="1bb4aba8ab039f2a66c68c6501344c2b" ns1:_="" ns2:_="" ns3:_="">
    <xsd:import namespace="http://schemas.microsoft.com/sharepoint/v3"/>
    <xsd:import namespace="754687e6-571d-43f0-a90e-b98c7730d8b2"/>
    <xsd:import namespace="d06c04a2-2e5b-484a-b8e7-8a6a2d8c9575"/>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4687e6-571d-43f0-a90e-b98c7730d8b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6c04a2-2e5b-484a-b8e7-8a6a2d8c957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754687e6-571d-43f0-a90e-b98c7730d8b2">
      <UserInfo>
        <DisplayName>Maria V. Lokke</DisplayName>
        <AccountId>1920</AccountId>
        <AccountType/>
      </UserInfo>
      <UserInfo>
        <DisplayName>Sandra Larson</DisplayName>
        <AccountId>174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2D467E-9FF5-4EA1-BF6D-6873AF3F08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54687e6-571d-43f0-a90e-b98c7730d8b2"/>
    <ds:schemaRef ds:uri="d06c04a2-2e5b-484a-b8e7-8a6a2d8c95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A7D381-6471-4A76-BA4D-276E58A4F5A0}">
  <ds:schemaRefs>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purl.org/dc/terms/"/>
    <ds:schemaRef ds:uri="d06c04a2-2e5b-484a-b8e7-8a6a2d8c9575"/>
    <ds:schemaRef ds:uri="754687e6-571d-43f0-a90e-b98c7730d8b2"/>
    <ds:schemaRef ds:uri="http://schemas.microsoft.com/sharepoint/v3"/>
  </ds:schemaRefs>
</ds:datastoreItem>
</file>

<file path=customXml/itemProps3.xml><?xml version="1.0" encoding="utf-8"?>
<ds:datastoreItem xmlns:ds="http://schemas.openxmlformats.org/officeDocument/2006/customXml" ds:itemID="{96EB9ABC-AC61-4618-8472-59DD9D655F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673</TotalTime>
  <Words>997</Words>
  <Application>Microsoft Office PowerPoint</Application>
  <PresentationFormat>On-screen Show (4:3)</PresentationFormat>
  <Paragraphs>167</Paragraphs>
  <Slides>20</Slides>
  <Notes>11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20</vt:i4>
      </vt:variant>
    </vt:vector>
  </HeadingPairs>
  <TitlesOfParts>
    <vt:vector size="35" baseType="lpstr">
      <vt:lpstr>Arial</vt:lpstr>
      <vt:lpstr>Arial Black</vt:lpstr>
      <vt:lpstr>Bell MT</vt:lpstr>
      <vt:lpstr>Calibri</vt:lpstr>
      <vt:lpstr>Calibri Light</vt:lpstr>
      <vt:lpstr>Roboto Black</vt:lpstr>
      <vt:lpstr>Rockwell</vt:lpstr>
      <vt:lpstr>Rockwell Extra Bold</vt:lpstr>
      <vt:lpstr>Source Sans Pro Light</vt:lpstr>
      <vt:lpstr>Tahoma</vt:lpstr>
      <vt:lpstr>Times New Roman</vt:lpstr>
      <vt:lpstr>Verdana</vt:lpstr>
      <vt:lpstr>Wingdings</vt:lpstr>
      <vt:lpstr>Wingdings 2</vt:lpstr>
      <vt:lpstr>Office Theme</vt:lpstr>
      <vt:lpstr>PowerPoint Presentation</vt:lpstr>
      <vt:lpstr>With Gratitude to Caleb Cage</vt:lpstr>
      <vt:lpstr>PowerPoint Presentation</vt:lpstr>
      <vt:lpstr>PowerPoint Presentation</vt:lpstr>
      <vt:lpstr> Suicide Rates in Nevada and the US --1997-2017 </vt:lpstr>
      <vt:lpstr>Key Facts About Veterans</vt:lpstr>
      <vt:lpstr>Veteran Suicide Deaths</vt:lpstr>
      <vt:lpstr>Recent Data Suggests:</vt:lpstr>
      <vt:lpstr>Suicide Statistics</vt:lpstr>
      <vt:lpstr>Vital Signs Report, 2018</vt:lpstr>
      <vt:lpstr>PowerPoint Presentation</vt:lpstr>
      <vt:lpstr>Suicide Mortality of Nevada Veterans, 2008-2010</vt:lpstr>
      <vt:lpstr>PowerPoint Presentation</vt:lpstr>
      <vt:lpstr>CDC 2018 report “Vital Signs” </vt:lpstr>
      <vt:lpstr>Risk factors</vt:lpstr>
      <vt:lpstr>Protective factors</vt:lpstr>
      <vt:lpstr>PowerPoint Presentation</vt:lpstr>
      <vt:lpstr>Prevention Steps….</vt:lpstr>
      <vt:lpstr>RESPONDING TO SUICIDE RISK SHOW YOU CARE…..  Listen Carefully </vt:lpstr>
      <vt:lpstr>Prevention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Misty Vaughan Allen</dc:creator>
  <cp:lastModifiedBy>Randi Thompson</cp:lastModifiedBy>
  <cp:revision>50</cp:revision>
  <dcterms:created xsi:type="dcterms:W3CDTF">2019-07-17T18:48:01Z</dcterms:created>
  <dcterms:modified xsi:type="dcterms:W3CDTF">2020-01-22T00:55:23Z</dcterms:modified>
</cp:coreProperties>
</file>