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F156-FC44-4884-90BE-85F2956FD94E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CA7E-71F9-41FA-AEF6-788328AAC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F156-FC44-4884-90BE-85F2956FD94E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CA7E-71F9-41FA-AEF6-788328AAC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F156-FC44-4884-90BE-85F2956FD94E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CA7E-71F9-41FA-AEF6-788328AAC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F156-FC44-4884-90BE-85F2956FD94E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CA7E-71F9-41FA-AEF6-788328AAC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F156-FC44-4884-90BE-85F2956FD94E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CA7E-71F9-41FA-AEF6-788328AAC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F156-FC44-4884-90BE-85F2956FD94E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CA7E-71F9-41FA-AEF6-788328AAC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F156-FC44-4884-90BE-85F2956FD94E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CA7E-71F9-41FA-AEF6-788328AAC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F156-FC44-4884-90BE-85F2956FD94E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CA7E-71F9-41FA-AEF6-788328AAC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F156-FC44-4884-90BE-85F2956FD94E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CA7E-71F9-41FA-AEF6-788328AAC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F156-FC44-4884-90BE-85F2956FD94E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CA7E-71F9-41FA-AEF6-788328AAC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F156-FC44-4884-90BE-85F2956FD94E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CA7E-71F9-41FA-AEF6-788328AAC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F156-FC44-4884-90BE-85F2956FD94E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3CA7E-71F9-41FA-AEF6-788328AAC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nuclear explosion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0" y="0"/>
            <a:ext cx="9143997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The Day We Narrowly Avoided a Nuclear Armageddon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7432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</a:t>
            </a:r>
            <a:r>
              <a:rPr lang="en-US" dirty="0" smtClean="0">
                <a:solidFill>
                  <a:schemeClr val="tx1"/>
                </a:solidFill>
              </a:rPr>
              <a:t>ith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Dr./Colonel Tyrus W. Cobb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“Abel Archer”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1983 Exercise “Abel Archer” conducted amid increasing tensions between the Soviet Union and the United States.</a:t>
            </a:r>
          </a:p>
          <a:p>
            <a:r>
              <a:rPr lang="en-US" dirty="0" smtClean="0"/>
              <a:t>Exercise called for gradually raising the “</a:t>
            </a:r>
            <a:r>
              <a:rPr lang="en-US" dirty="0" err="1" smtClean="0"/>
              <a:t>DefCon</a:t>
            </a:r>
            <a:r>
              <a:rPr lang="en-US" dirty="0" smtClean="0"/>
              <a:t>” level.</a:t>
            </a:r>
          </a:p>
          <a:p>
            <a:r>
              <a:rPr lang="en-US" dirty="0" smtClean="0"/>
              <a:t>Abel Archer culminated in the launch of a preemptive nuclear strike.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Soviet National Security Decision Making in the Early 1980’s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Soviet national security decision making narrow and closed to dissenting opinions.</a:t>
            </a:r>
          </a:p>
          <a:p>
            <a:r>
              <a:rPr lang="en-US" dirty="0" smtClean="0"/>
              <a:t>Leadership in the Kremlin increasingly a “Gerontocracy”.  From Brezhnev to Andropov to </a:t>
            </a:r>
            <a:r>
              <a:rPr lang="en-US" dirty="0" err="1" smtClean="0"/>
              <a:t>Cherenko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Ty\Google Drive\Breshn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343400"/>
            <a:ext cx="1900238" cy="2232656"/>
          </a:xfrm>
          <a:prstGeom prst="rect">
            <a:avLst/>
          </a:prstGeom>
          <a:noFill/>
        </p:spPr>
      </p:pic>
      <p:pic>
        <p:nvPicPr>
          <p:cNvPr id="1027" name="Picture 3" descr="C:\Users\Ty\Google Drive\Andropo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343400"/>
            <a:ext cx="1551813" cy="2226417"/>
          </a:xfrm>
          <a:prstGeom prst="rect">
            <a:avLst/>
          </a:prstGeom>
          <a:noFill/>
        </p:spPr>
      </p:pic>
      <p:pic>
        <p:nvPicPr>
          <p:cNvPr id="1028" name="Picture 4" descr="C:\Users\Ty\Google Drive\konstantin-chernenk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4343400"/>
            <a:ext cx="2743200" cy="2211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Soviet Perceptions of </a:t>
            </a:r>
            <a:br>
              <a:rPr lang="en-US" dirty="0" smtClean="0"/>
            </a:br>
            <a:r>
              <a:rPr lang="en-US" dirty="0" smtClean="0"/>
              <a:t>Reagan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Soviet analyses increasingly simplistic and stressed worst case conclusions.</a:t>
            </a:r>
          </a:p>
          <a:p>
            <a:r>
              <a:rPr lang="en-US" dirty="0" smtClean="0"/>
              <a:t>Soviet leadership genuinely concerned U.S. contemplating a “disarming first nuclear strike”.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American Actions and Statements Lend Credence to Soviet Fears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U.S. begins conducting military exercises that Moscow interprets as first steps in actual strike on USSR.</a:t>
            </a:r>
          </a:p>
          <a:p>
            <a:r>
              <a:rPr lang="en-US" dirty="0" smtClean="0"/>
              <a:t>American Navy challenges near USSR under “freedom of navigation”.</a:t>
            </a:r>
          </a:p>
          <a:p>
            <a:r>
              <a:rPr lang="en-US" dirty="0" smtClean="0"/>
              <a:t>U.S. strategic bombers enter Soviet airspace during exercises.</a:t>
            </a:r>
          </a:p>
          <a:p>
            <a:r>
              <a:rPr lang="en-US" dirty="0" smtClean="0"/>
              <a:t>Korean civilian airliner KAL007 crosses Soviet airspace en route to Seoul.</a:t>
            </a:r>
          </a:p>
          <a:p>
            <a:r>
              <a:rPr lang="en-US" dirty="0" smtClean="0"/>
              <a:t>President Reagan jokes about launching nuclear strike on the USSR….  Secretary Haig threatens to send “nuclear warning shot across the bow”.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Soviet Leadership Orders Nuclear “Retaliatory” Strike on U.S.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At height of “Abel Archer” Kremlin convinced that U.S. will launch preemptive nuclear strike.</a:t>
            </a:r>
          </a:p>
          <a:p>
            <a:r>
              <a:rPr lang="en-US" dirty="0" smtClean="0"/>
              <a:t>Soviet high command orders Colonel </a:t>
            </a:r>
            <a:r>
              <a:rPr lang="en-US" dirty="0" err="1" smtClean="0"/>
              <a:t>Petrov</a:t>
            </a:r>
            <a:r>
              <a:rPr lang="en-US" dirty="0" smtClean="0"/>
              <a:t> to launch ICBM’s from his missile site.  He refuses.</a:t>
            </a:r>
          </a:p>
          <a:p>
            <a:r>
              <a:rPr lang="en-US" dirty="0" err="1" smtClean="0"/>
              <a:t>Petrov</a:t>
            </a:r>
            <a:r>
              <a:rPr lang="en-US" dirty="0" smtClean="0"/>
              <a:t> relieved, his successor told to launch the strike.</a:t>
            </a:r>
          </a:p>
          <a:p>
            <a:r>
              <a:rPr lang="en-US" dirty="0" smtClean="0"/>
              <a:t>Soviets discover radar indications of U.S. nuclear missile launch were instead a flock of birds!!</a:t>
            </a:r>
          </a:p>
          <a:p>
            <a:r>
              <a:rPr lang="en-US" dirty="0" smtClean="0"/>
              <a:t>When it became clear that Soviet leadership was interpreting this as a real nuclear strike on the USSR, a U.S. General ordered the immediate termination of the exercise.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early 1980’s Soviet decision making was closed and prone to worst case analyses.</a:t>
            </a:r>
          </a:p>
          <a:p>
            <a:r>
              <a:rPr lang="en-US" dirty="0" smtClean="0"/>
              <a:t>U.S. leadership not sensitive to actions or statements that would be considered threatening by Moscow.</a:t>
            </a:r>
          </a:p>
          <a:p>
            <a:r>
              <a:rPr lang="en-US" dirty="0" smtClean="0"/>
              <a:t>“Abel Archer” exercise came dangerously close to nuclear exchange.  But just how close remains uncertain.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369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Day We Narrowly Avoided a Nuclear Armageddon </vt:lpstr>
      <vt:lpstr>Exercise “Abel Archer”</vt:lpstr>
      <vt:lpstr>Soviet National Security Decision Making in the Early 1980’s</vt:lpstr>
      <vt:lpstr>Soviet Perceptions of  Reagan Objectives</vt:lpstr>
      <vt:lpstr>American Actions and Statements Lend Credence to Soviet Fears</vt:lpstr>
      <vt:lpstr>Soviet Leadership Orders Nuclear “Retaliatory” Strike on U.S.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Day We Narrowly Avoided a Nuclear Armageddon</dc:title>
  <dc:creator>Ty</dc:creator>
  <cp:lastModifiedBy>Ty C</cp:lastModifiedBy>
  <cp:revision>10</cp:revision>
  <dcterms:created xsi:type="dcterms:W3CDTF">2017-03-31T17:25:56Z</dcterms:created>
  <dcterms:modified xsi:type="dcterms:W3CDTF">2017-05-25T22:37:14Z</dcterms:modified>
</cp:coreProperties>
</file>