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customXml/itemProps4.xml" ContentType="application/vnd.openxmlformats-officedocument.customXml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6" r:id="rId5"/>
  </p:sldMasterIdLst>
  <p:notesMasterIdLst>
    <p:notesMasterId r:id="rId12"/>
  </p:notesMasterIdLst>
  <p:handoutMasterIdLst>
    <p:handoutMasterId r:id="rId13"/>
  </p:handoutMasterIdLst>
  <p:sldIdLst>
    <p:sldId id="377" r:id="rId6"/>
    <p:sldId id="378" r:id="rId7"/>
    <p:sldId id="379" r:id="rId8"/>
    <p:sldId id="380" r:id="rId9"/>
    <p:sldId id="381" r:id="rId10"/>
    <p:sldId id="382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666633"/>
    <a:srgbClr val="BB9715"/>
    <a:srgbClr val="FF6600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5153" autoAdjust="0"/>
  </p:normalViewPr>
  <p:slideViewPr>
    <p:cSldViewPr>
      <p:cViewPr varScale="1">
        <p:scale>
          <a:sx n="83" d="100"/>
          <a:sy n="83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136" y="6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22FBB-E09A-48F7-94B5-8CCF2C97C2DB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0DC17-B036-411E-8950-0714E79FE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849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C8A119-FB07-4CFA-B627-29B9FC97540A}" type="datetimeFigureOut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AD2488-ECF8-4BE5-90EB-6D9AF7345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062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226517" indent="-226517">
              <a:lnSpc>
                <a:spcPct val="20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43D91-E822-41B6-BA8D-71805DE836A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57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022F2-8F8B-4456-A83E-2B4C1423D3BF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00075"/>
            <a:ext cx="4643438" cy="3484563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36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226517" indent="-226517">
              <a:lnSpc>
                <a:spcPct val="20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43D91-E822-41B6-BA8D-71805DE836A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32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3715976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01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737727"/>
      </p:ext>
    </p:extLst>
  </p:cSld>
  <p:clrMapOvr>
    <a:masterClrMapping/>
  </p:clrMapOvr>
  <p:transition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42913"/>
            <a:ext cx="1079500" cy="85725"/>
          </a:xfrm>
          <a:prstGeom prst="rect">
            <a:avLst/>
          </a:prstGeom>
          <a:gradFill rotWithShape="0">
            <a:gsLst>
              <a:gs pos="0">
                <a:srgbClr val="81AD00">
                  <a:gamma/>
                  <a:shade val="60000"/>
                  <a:invGamma/>
                </a:srgbClr>
              </a:gs>
              <a:gs pos="50000">
                <a:srgbClr val="81AD00"/>
              </a:gs>
              <a:gs pos="100000">
                <a:srgbClr val="81AD00">
                  <a:gamma/>
                  <a:shade val="6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3" rIns="91427" bIns="45713" anchor="ctr"/>
          <a:lstStyle/>
          <a:p>
            <a:pPr>
              <a:defRPr/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5032375" y="460375"/>
            <a:ext cx="4111625" cy="88900"/>
          </a:xfrm>
          <a:prstGeom prst="rect">
            <a:avLst/>
          </a:prstGeom>
          <a:gradFill rotWithShape="0">
            <a:gsLst>
              <a:gs pos="0">
                <a:srgbClr val="81AD00">
                  <a:gamma/>
                  <a:shade val="60000"/>
                  <a:invGamma/>
                </a:srgbClr>
              </a:gs>
              <a:gs pos="50000">
                <a:srgbClr val="81AD00"/>
              </a:gs>
              <a:gs pos="100000">
                <a:srgbClr val="81AD00">
                  <a:gamma/>
                  <a:shade val="6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3" rIns="91427" bIns="45713" anchor="ctr"/>
          <a:lstStyle/>
          <a:p>
            <a:pPr>
              <a:defRPr/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19" name="WordArt 34"/>
          <p:cNvSpPr>
            <a:spLocks noChangeArrowheads="1" noChangeShapeType="1" noTextEdit="1"/>
          </p:cNvSpPr>
          <p:nvPr/>
        </p:nvSpPr>
        <p:spPr bwMode="auto">
          <a:xfrm>
            <a:off x="1303338" y="327025"/>
            <a:ext cx="35623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Times New Roman"/>
                <a:cs typeface="Times New Roman"/>
              </a:rPr>
              <a:t>U.S. Army Space and Missile Defense Command/</a:t>
            </a:r>
          </a:p>
          <a:p>
            <a:pPr algn="ctr"/>
            <a:r>
              <a:rPr lang="en-US" sz="1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Times New Roman"/>
                <a:cs typeface="Times New Roman"/>
              </a:rPr>
              <a:t>Army Forces Strategic Command</a:t>
            </a: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8631238" y="6400800"/>
            <a:ext cx="51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/>
          <a:lstStyle/>
          <a:p>
            <a:pPr algn="r">
              <a:defRPr/>
            </a:pPr>
            <a:endParaRPr lang="en-US" sz="1400" b="1" dirty="0">
              <a:solidFill>
                <a:srgbClr val="000000"/>
              </a:solidFill>
              <a:latin typeface="Arial"/>
            </a:endParaRPr>
          </a:p>
          <a:p>
            <a:pPr algn="r">
              <a:defRPr/>
            </a:pPr>
            <a:fld id="{76919471-9E74-405D-B412-3473994B17C2}" type="slidenum">
              <a:rPr lang="en-US" sz="1000">
                <a:solidFill>
                  <a:srgbClr val="000000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Line 1298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Rectangle 1292"/>
          <p:cNvSpPr>
            <a:spLocks noChangeArrowheads="1"/>
          </p:cNvSpPr>
          <p:nvPr/>
        </p:nvSpPr>
        <p:spPr bwMode="auto">
          <a:xfrm>
            <a:off x="5942013" y="6400800"/>
            <a:ext cx="2868612" cy="247650"/>
          </a:xfrm>
          <a:prstGeom prst="rect">
            <a:avLst/>
          </a:prstGeom>
          <a:solidFill>
            <a:schemeClr val="bg1"/>
          </a:solidFill>
          <a:ln w="0">
            <a:solidFill>
              <a:srgbClr val="FFFFFF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The sun never sets on USASMDC/ARSTRAT</a:t>
            </a:r>
          </a:p>
        </p:txBody>
      </p:sp>
      <p:sp>
        <p:nvSpPr>
          <p:cNvPr id="39" name="Rectangle 1292"/>
          <p:cNvSpPr>
            <a:spLocks noChangeArrowheads="1"/>
          </p:cNvSpPr>
          <p:nvPr/>
        </p:nvSpPr>
        <p:spPr bwMode="auto">
          <a:xfrm>
            <a:off x="1884363" y="6611137"/>
            <a:ext cx="186013" cy="246863"/>
          </a:xfrm>
          <a:prstGeom prst="rect">
            <a:avLst/>
          </a:prstGeom>
          <a:solidFill>
            <a:schemeClr val="bg1"/>
          </a:solidFill>
          <a:ln w="0">
            <a:solidFill>
              <a:srgbClr val="FFFFFF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endParaRPr lang="en-US" sz="10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42" name="Rectangle 1292"/>
          <p:cNvSpPr>
            <a:spLocks noChangeArrowheads="1"/>
          </p:cNvSpPr>
          <p:nvPr userDrawn="1"/>
        </p:nvSpPr>
        <p:spPr bwMode="auto">
          <a:xfrm>
            <a:off x="274638" y="6402388"/>
            <a:ext cx="1785937" cy="246062"/>
          </a:xfrm>
          <a:prstGeom prst="rect">
            <a:avLst/>
          </a:prstGeom>
          <a:solidFill>
            <a:schemeClr val="bg1"/>
          </a:solidFill>
          <a:ln w="0">
            <a:solidFill>
              <a:srgbClr val="FFFFFF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“Secure the High Ground”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5250" y="66675"/>
          <a:ext cx="722313" cy="946150"/>
        </p:xfrm>
        <a:graphic>
          <a:graphicData uri="http://schemas.openxmlformats.org/presentationml/2006/ole">
            <p:oleObj spid="_x0000_s2080" name="Image" r:id="rId6" imgW="3682540" imgH="4825397" progId="">
              <p:embed/>
            </p:oleObj>
          </a:graphicData>
        </a:graphic>
      </p:graphicFrame>
      <p:sp>
        <p:nvSpPr>
          <p:cNvPr id="2" name="TextBox 1"/>
          <p:cNvSpPr txBox="1"/>
          <p:nvPr userDrawn="1"/>
        </p:nvSpPr>
        <p:spPr>
          <a:xfrm>
            <a:off x="274638" y="6611137"/>
            <a:ext cx="4678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Distribution</a:t>
            </a:r>
            <a:r>
              <a:rPr lang="en-US" sz="1200" baseline="0" dirty="0" smtClean="0">
                <a:latin typeface="+mj-lt"/>
              </a:rPr>
              <a:t> A – SMDC 5005 C 6 Mar 2015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9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004EE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341313" indent="-2270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 i="1">
          <a:solidFill>
            <a:schemeClr val="tx1"/>
          </a:solidFill>
          <a:latin typeface="+mn-lt"/>
        </a:defRPr>
      </a:lvl2pPr>
      <a:lvl3pPr marL="6842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027113" indent="-227013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+mn-lt"/>
        </a:defRPr>
      </a:lvl4pPr>
      <a:lvl5pPr marL="1370013" indent="-2270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28539" indent="-22856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85674" indent="-22856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42809" indent="-22856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99944" indent="-22856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ounded Rectangle 5"/>
          <p:cNvSpPr>
            <a:spLocks noChangeArrowheads="1"/>
          </p:cNvSpPr>
          <p:nvPr/>
        </p:nvSpPr>
        <p:spPr bwMode="auto">
          <a:xfrm>
            <a:off x="1312863" y="4202113"/>
            <a:ext cx="6518275" cy="214788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24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47048" y="1851736"/>
            <a:ext cx="8077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600" b="1" kern="0" dirty="0" smtClean="0">
                <a:solidFill>
                  <a:srgbClr val="004EEA"/>
                </a:solidFill>
                <a:latin typeface="Arial"/>
              </a:rPr>
              <a:t>Ballistic Missile Defense</a:t>
            </a:r>
            <a:r>
              <a:rPr lang="en-US" sz="3600" b="1" kern="0" dirty="0">
                <a:solidFill>
                  <a:srgbClr val="004EEA"/>
                </a:solidFill>
                <a:latin typeface="Arial"/>
              </a:rPr>
              <a:t/>
            </a:r>
            <a:br>
              <a:rPr lang="en-US" sz="3600" b="1" kern="0" dirty="0">
                <a:solidFill>
                  <a:srgbClr val="004EEA"/>
                </a:solidFill>
                <a:latin typeface="Arial"/>
              </a:rPr>
            </a:br>
            <a:r>
              <a:rPr lang="en-US" sz="3600" b="1" kern="0" dirty="0" smtClean="0">
                <a:solidFill>
                  <a:srgbClr val="004EEA"/>
                </a:solidFill>
                <a:latin typeface="Arial"/>
              </a:rPr>
              <a:t>Ready and Relevant</a:t>
            </a:r>
          </a:p>
          <a:p>
            <a:pPr algn="ctr" eaLnBrk="0" hangingPunct="0">
              <a:defRPr/>
            </a:pPr>
            <a:endParaRPr lang="en-US" sz="3600" b="1" kern="0" dirty="0" smtClean="0">
              <a:solidFill>
                <a:srgbClr val="004EEA"/>
              </a:solidFill>
              <a:latin typeface="Arial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3200" b="1" kern="0" dirty="0" smtClean="0">
                <a:latin typeface="Arial"/>
              </a:rPr>
              <a:t>BG Greg Bowen</a:t>
            </a:r>
          </a:p>
          <a:p>
            <a:pPr algn="ctr" eaLnBrk="0" hangingPunct="0">
              <a:defRPr/>
            </a:pPr>
            <a:r>
              <a:rPr lang="en-US" sz="2000" b="1" kern="0" dirty="0" smtClean="0">
                <a:latin typeface="Arial"/>
              </a:rPr>
              <a:t>Deputy Commanding General</a:t>
            </a:r>
          </a:p>
          <a:p>
            <a:pPr algn="ctr" eaLnBrk="0" hangingPunct="0">
              <a:defRPr/>
            </a:pPr>
            <a:r>
              <a:rPr lang="en-US" sz="2000" b="1" kern="0" dirty="0" smtClean="0">
                <a:latin typeface="Arial"/>
              </a:rPr>
              <a:t>for Operations</a:t>
            </a:r>
          </a:p>
          <a:p>
            <a:pPr algn="ctr" eaLnBrk="0" hangingPunct="0">
              <a:defRPr/>
            </a:pPr>
            <a:endParaRPr lang="en-US" sz="2000" b="1" kern="0" dirty="0" smtClean="0">
              <a:latin typeface="Arial"/>
            </a:endParaRPr>
          </a:p>
          <a:p>
            <a:pPr algn="ctr" eaLnBrk="0" hangingPunct="0">
              <a:defRPr/>
            </a:pPr>
            <a:r>
              <a:rPr lang="en-US" sz="2000" b="1" kern="0" dirty="0" smtClean="0">
                <a:latin typeface="Arial"/>
              </a:rPr>
              <a:t>USASMDC/ARSTRAT</a:t>
            </a:r>
            <a:endParaRPr lang="en-US" sz="2000" b="1" kern="0" dirty="0">
              <a:latin typeface="Arial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9" descr="AR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4019" y="2782000"/>
            <a:ext cx="471446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51" descr="NE Transeant white backgrou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0716" y="3284026"/>
            <a:ext cx="45417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8" descr="BMD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7076" y="3872987"/>
            <a:ext cx="62911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7" descr="SSDC Eagle over Worl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6995" y="2440725"/>
            <a:ext cx="4550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3214" y="4445595"/>
            <a:ext cx="3394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12" y="4799723"/>
            <a:ext cx="35484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7" descr="seals_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2734" y="1338077"/>
            <a:ext cx="775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AutoShape 13"/>
          <p:cNvSpPr>
            <a:spLocks noChangeArrowheads="1"/>
          </p:cNvSpPr>
          <p:nvPr/>
        </p:nvSpPr>
        <p:spPr bwMode="auto">
          <a:xfrm rot="-1667420">
            <a:off x="-499495" y="3101476"/>
            <a:ext cx="9985376" cy="548640"/>
          </a:xfrm>
          <a:prstGeom prst="rightArrow">
            <a:avLst>
              <a:gd name="adj1" fmla="val 55213"/>
              <a:gd name="adj2" fmla="val 90675"/>
            </a:avLst>
          </a:prstGeom>
          <a:solidFill>
            <a:srgbClr val="99CC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7" tIns="45713" rIns="91427" bIns="45713" anchor="ctr">
            <a:spAutoFit/>
          </a:bodyPr>
          <a:lstStyle/>
          <a:p>
            <a:endParaRPr lang="en-US"/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47626" y="923926"/>
            <a:ext cx="4019550" cy="263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pPr>
              <a:spcAft>
                <a:spcPts val="100"/>
              </a:spcAft>
            </a:pPr>
            <a:r>
              <a:rPr lang="en-US" sz="1200" dirty="0" smtClean="0">
                <a:solidFill>
                  <a:srgbClr val="0000FF"/>
                </a:solidFill>
              </a:rPr>
              <a:t>1958  </a:t>
            </a:r>
            <a:r>
              <a:rPr lang="en-US" sz="1200" dirty="0">
                <a:solidFill>
                  <a:srgbClr val="0000FF"/>
                </a:solidFill>
              </a:rPr>
              <a:t>U.S. Army Launches Explorer I</a:t>
            </a:r>
          </a:p>
          <a:p>
            <a:pPr>
              <a:spcAft>
                <a:spcPts val="100"/>
              </a:spcAft>
            </a:pPr>
            <a:r>
              <a:rPr lang="en-US" sz="1200" dirty="0">
                <a:solidFill>
                  <a:srgbClr val="0000FF"/>
                </a:solidFill>
              </a:rPr>
              <a:t>1962  First Intercept of ICBMs</a:t>
            </a:r>
          </a:p>
          <a:p>
            <a:pPr>
              <a:spcAft>
                <a:spcPts val="100"/>
              </a:spcAft>
            </a:pPr>
            <a:r>
              <a:rPr lang="en-US" sz="1200" dirty="0">
                <a:solidFill>
                  <a:srgbClr val="0000FF"/>
                </a:solidFill>
              </a:rPr>
              <a:t>1963  First Satellite Intercept</a:t>
            </a:r>
          </a:p>
          <a:p>
            <a:pPr>
              <a:spcAft>
                <a:spcPts val="100"/>
              </a:spcAft>
            </a:pPr>
            <a:r>
              <a:rPr lang="en-US" sz="1200" dirty="0">
                <a:solidFill>
                  <a:srgbClr val="0000FF"/>
                </a:solidFill>
              </a:rPr>
              <a:t>1964  Kwajalein to Army (from Navy)</a:t>
            </a:r>
          </a:p>
          <a:p>
            <a:pPr>
              <a:spcAft>
                <a:spcPts val="100"/>
              </a:spcAft>
            </a:pPr>
            <a:r>
              <a:rPr lang="en-US" sz="1200" dirty="0">
                <a:solidFill>
                  <a:srgbClr val="0000FF"/>
                </a:solidFill>
              </a:rPr>
              <a:t>1967  Sentinel System</a:t>
            </a:r>
          </a:p>
          <a:p>
            <a:pPr>
              <a:spcAft>
                <a:spcPts val="100"/>
              </a:spcAft>
            </a:pPr>
            <a:r>
              <a:rPr lang="en-US" sz="1200" dirty="0">
                <a:solidFill>
                  <a:srgbClr val="0000FF"/>
                </a:solidFill>
              </a:rPr>
              <a:t>1969  Safeguard System</a:t>
            </a:r>
          </a:p>
          <a:p>
            <a:pPr>
              <a:spcAft>
                <a:spcPts val="100"/>
              </a:spcAft>
            </a:pPr>
            <a:r>
              <a:rPr lang="en-US" sz="1200" dirty="0" smtClean="0">
                <a:solidFill>
                  <a:srgbClr val="0000FF"/>
                </a:solidFill>
              </a:rPr>
              <a:t>1978  </a:t>
            </a:r>
            <a:r>
              <a:rPr lang="en-US" sz="1200" dirty="0">
                <a:solidFill>
                  <a:srgbClr val="0000FF"/>
                </a:solidFill>
              </a:rPr>
              <a:t>Directed Energy Research Initiated</a:t>
            </a:r>
          </a:p>
          <a:p>
            <a:pPr>
              <a:spcAft>
                <a:spcPts val="100"/>
              </a:spcAft>
            </a:pPr>
            <a:r>
              <a:rPr lang="en-US" sz="1200" dirty="0">
                <a:solidFill>
                  <a:srgbClr val="0000FF"/>
                </a:solidFill>
              </a:rPr>
              <a:t>1984  First Hit-to-Kill Intercept of Missile in Space</a:t>
            </a:r>
          </a:p>
          <a:p>
            <a:pPr>
              <a:spcAft>
                <a:spcPts val="100"/>
              </a:spcAft>
            </a:pPr>
            <a:r>
              <a:rPr lang="en-US" sz="1200" dirty="0">
                <a:solidFill>
                  <a:srgbClr val="0000FF"/>
                </a:solidFill>
              </a:rPr>
              <a:t>1987  First Hit-to-Kill Intercept of  </a:t>
            </a:r>
          </a:p>
          <a:p>
            <a:pPr marL="404755" indent="-404755">
              <a:spcAft>
                <a:spcPts val="100"/>
              </a:spcAft>
            </a:pPr>
            <a:r>
              <a:rPr lang="en-US" sz="1200" dirty="0">
                <a:solidFill>
                  <a:srgbClr val="0000FF"/>
                </a:solidFill>
              </a:rPr>
              <a:t>          </a:t>
            </a:r>
            <a:r>
              <a:rPr lang="en-US" sz="1200" dirty="0" smtClean="0">
                <a:solidFill>
                  <a:srgbClr val="0000FF"/>
                </a:solidFill>
              </a:rPr>
              <a:t>a </a:t>
            </a:r>
            <a:r>
              <a:rPr lang="en-US" sz="1200" dirty="0">
                <a:solidFill>
                  <a:srgbClr val="0000FF"/>
                </a:solidFill>
              </a:rPr>
              <a:t>Tactical Ballistic </a:t>
            </a:r>
            <a:r>
              <a:rPr lang="en-US" sz="1200" dirty="0" smtClean="0">
                <a:solidFill>
                  <a:srgbClr val="0000FF"/>
                </a:solidFill>
              </a:rPr>
              <a:t>Missile</a:t>
            </a:r>
          </a:p>
          <a:p>
            <a:pPr marL="404755" indent="-404755">
              <a:spcAft>
                <a:spcPts val="100"/>
              </a:spcAft>
              <a:buAutoNum type="arabicPlain" startAt="1988"/>
            </a:pPr>
            <a:r>
              <a:rPr lang="en-US" sz="1200" dirty="0" smtClean="0">
                <a:solidFill>
                  <a:srgbClr val="0000FF"/>
                </a:solidFill>
              </a:rPr>
              <a:t>Designation of Army Space Command</a:t>
            </a:r>
          </a:p>
          <a:p>
            <a:pPr>
              <a:spcAft>
                <a:spcPts val="100"/>
              </a:spcAft>
            </a:pPr>
            <a:r>
              <a:rPr lang="en-US" sz="1200" dirty="0">
                <a:solidFill>
                  <a:srgbClr val="0000FF"/>
                </a:solidFill>
              </a:rPr>
              <a:t>1990  High Energy Laser Systems Test Facility Transferred to </a:t>
            </a:r>
            <a:r>
              <a:rPr lang="en-US" sz="1200" dirty="0" smtClean="0">
                <a:solidFill>
                  <a:srgbClr val="0000FF"/>
                </a:solidFill>
              </a:rPr>
              <a:t>Command</a:t>
            </a:r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4953000" y="3892550"/>
            <a:ext cx="4171950" cy="260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pPr marL="399993" indent="-399993">
              <a:spcAft>
                <a:spcPts val="100"/>
              </a:spcAft>
            </a:pPr>
            <a:r>
              <a:rPr lang="en-US" sz="1200" dirty="0" smtClean="0">
                <a:solidFill>
                  <a:srgbClr val="0000FF"/>
                </a:solidFill>
              </a:rPr>
              <a:t>1991  </a:t>
            </a:r>
            <a:r>
              <a:rPr lang="en-US" sz="1200" dirty="0">
                <a:solidFill>
                  <a:srgbClr val="0000FF"/>
                </a:solidFill>
              </a:rPr>
              <a:t>All Theater Missile Defense </a:t>
            </a:r>
            <a:r>
              <a:rPr lang="en-US" sz="1200" dirty="0" smtClean="0">
                <a:solidFill>
                  <a:srgbClr val="0000FF"/>
                </a:solidFill>
              </a:rPr>
              <a:t>Transferred to </a:t>
            </a:r>
            <a:r>
              <a:rPr lang="en-US" sz="1200" dirty="0">
                <a:solidFill>
                  <a:srgbClr val="0000FF"/>
                </a:solidFill>
              </a:rPr>
              <a:t>Command</a:t>
            </a:r>
          </a:p>
          <a:p>
            <a:pPr marL="399993" indent="-399993">
              <a:spcAft>
                <a:spcPts val="100"/>
              </a:spcAft>
            </a:pPr>
            <a:r>
              <a:rPr lang="en-US" sz="1200" dirty="0">
                <a:solidFill>
                  <a:srgbClr val="0000FF"/>
                </a:solidFill>
              </a:rPr>
              <a:t>1997  First Lasing of Satellite by Ground-Based Laser</a:t>
            </a:r>
          </a:p>
          <a:p>
            <a:pPr marL="399993" indent="-399993">
              <a:spcAft>
                <a:spcPts val="100"/>
              </a:spcAft>
              <a:buFontTx/>
              <a:buAutoNum type="arabicPlain" startAt="1999"/>
            </a:pPr>
            <a:r>
              <a:rPr lang="en-US" sz="1200" dirty="0">
                <a:solidFill>
                  <a:srgbClr val="0000FF"/>
                </a:solidFill>
              </a:rPr>
              <a:t>Hit-to-Kill with Patriot &amp; Terminal High Altitude Air Defense</a:t>
            </a:r>
          </a:p>
          <a:p>
            <a:pPr marL="399993" indent="-399993">
              <a:spcAft>
                <a:spcPts val="100"/>
              </a:spcAft>
            </a:pPr>
            <a:r>
              <a:rPr lang="en-US" sz="1200" dirty="0">
                <a:solidFill>
                  <a:srgbClr val="0000FF"/>
                </a:solidFill>
              </a:rPr>
              <a:t> 2001 Computer Network Operations </a:t>
            </a:r>
            <a:r>
              <a:rPr lang="en-US" sz="1200" dirty="0" smtClean="0">
                <a:solidFill>
                  <a:srgbClr val="0000FF"/>
                </a:solidFill>
              </a:rPr>
              <a:t>Mission Added</a:t>
            </a:r>
            <a:endParaRPr lang="en-US" sz="1200" dirty="0">
              <a:solidFill>
                <a:srgbClr val="0000FF"/>
              </a:solidFill>
            </a:endParaRPr>
          </a:p>
          <a:p>
            <a:pPr marL="399993" indent="-399993">
              <a:spcAft>
                <a:spcPts val="100"/>
              </a:spcAft>
            </a:pPr>
            <a:r>
              <a:rPr lang="en-US" sz="1200" dirty="0">
                <a:solidFill>
                  <a:srgbClr val="0000FF"/>
                </a:solidFill>
              </a:rPr>
              <a:t> 2002 High Altitude </a:t>
            </a:r>
            <a:r>
              <a:rPr lang="en-US" sz="1200" dirty="0" smtClean="0">
                <a:solidFill>
                  <a:srgbClr val="0000FF"/>
                </a:solidFill>
              </a:rPr>
              <a:t>Proponent</a:t>
            </a:r>
          </a:p>
          <a:p>
            <a:pPr marL="399993" indent="-399993">
              <a:spcAft>
                <a:spcPts val="100"/>
              </a:spcAft>
            </a:pPr>
            <a:r>
              <a:rPr lang="en-US" sz="1200" dirty="0" smtClean="0">
                <a:solidFill>
                  <a:srgbClr val="0000FF"/>
                </a:solidFill>
              </a:rPr>
              <a:t> 2003 1</a:t>
            </a:r>
            <a:r>
              <a:rPr lang="en-US" sz="1200" baseline="30000" dirty="0" smtClean="0">
                <a:solidFill>
                  <a:srgbClr val="0000FF"/>
                </a:solidFill>
              </a:rPr>
              <a:t>st</a:t>
            </a:r>
            <a:r>
              <a:rPr lang="en-US" sz="1200" dirty="0" smtClean="0">
                <a:solidFill>
                  <a:srgbClr val="0000FF"/>
                </a:solidFill>
              </a:rPr>
              <a:t> Space Brigade  and 100th Missile Defense Brigade (GMD) Activations</a:t>
            </a:r>
            <a:endParaRPr lang="en-US" sz="1200" dirty="0">
              <a:solidFill>
                <a:srgbClr val="0000FF"/>
              </a:solidFill>
            </a:endParaRPr>
          </a:p>
          <a:p>
            <a:pPr marL="399993" indent="-399993">
              <a:spcAft>
                <a:spcPts val="100"/>
              </a:spcAft>
            </a:pPr>
            <a:r>
              <a:rPr lang="en-US" sz="1200" dirty="0">
                <a:solidFill>
                  <a:srgbClr val="0000FF"/>
                </a:solidFill>
              </a:rPr>
              <a:t> 2008 Nanosatellite </a:t>
            </a:r>
            <a:r>
              <a:rPr lang="en-US" sz="1200" dirty="0" smtClean="0">
                <a:solidFill>
                  <a:srgbClr val="0000FF"/>
                </a:solidFill>
              </a:rPr>
              <a:t>Development</a:t>
            </a:r>
          </a:p>
          <a:p>
            <a:pPr marL="399993" indent="-399993">
              <a:spcAft>
                <a:spcPts val="100"/>
              </a:spcAft>
            </a:pPr>
            <a:r>
              <a:rPr lang="en-US" sz="1200" dirty="0" smtClean="0">
                <a:solidFill>
                  <a:srgbClr val="0000FF"/>
                </a:solidFill>
              </a:rPr>
              <a:t> 2010 Launched SMDC-ONE</a:t>
            </a:r>
          </a:p>
          <a:p>
            <a:pPr marL="399993" lvl="2" indent="-399993">
              <a:spcAft>
                <a:spcPts val="100"/>
              </a:spcAft>
            </a:pPr>
            <a:r>
              <a:rPr lang="en-US" sz="1200" dirty="0" smtClean="0">
                <a:solidFill>
                  <a:srgbClr val="0000FF"/>
                </a:solidFill>
              </a:rPr>
              <a:t> 2014 </a:t>
            </a:r>
            <a:r>
              <a:rPr lang="en-US" sz="1200" dirty="0" smtClean="0">
                <a:solidFill>
                  <a:srgbClr val="0000FF"/>
                </a:solidFill>
                <a:cs typeface="Arial" charset="0"/>
              </a:rPr>
              <a:t>Air </a:t>
            </a:r>
            <a:r>
              <a:rPr lang="en-US" sz="1200" dirty="0">
                <a:solidFill>
                  <a:srgbClr val="0000FF"/>
                </a:solidFill>
                <a:cs typeface="Arial" charset="0"/>
              </a:rPr>
              <a:t>and Missile Defense Lead Integrator</a:t>
            </a:r>
          </a:p>
          <a:p>
            <a:pPr marL="399993" indent="-399993">
              <a:spcAft>
                <a:spcPts val="100"/>
              </a:spcAft>
            </a:pP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6156" name="Rectangle 18"/>
          <p:cNvSpPr>
            <a:spLocks noChangeArrowheads="1"/>
          </p:cNvSpPr>
          <p:nvPr/>
        </p:nvSpPr>
        <p:spPr bwMode="auto">
          <a:xfrm>
            <a:off x="199281" y="5835501"/>
            <a:ext cx="24860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r>
              <a:rPr lang="en-US" sz="1000" dirty="0"/>
              <a:t>Redstone Antimissile Missile System Office/ NIKE-ZEUS/NIKE-X/Sentinel Programs</a:t>
            </a:r>
          </a:p>
        </p:txBody>
      </p:sp>
      <p:sp>
        <p:nvSpPr>
          <p:cNvPr id="6157" name="Rectangle 19"/>
          <p:cNvSpPr>
            <a:spLocks noChangeArrowheads="1"/>
          </p:cNvSpPr>
          <p:nvPr/>
        </p:nvSpPr>
        <p:spPr bwMode="auto">
          <a:xfrm>
            <a:off x="916533" y="5445754"/>
            <a:ext cx="20574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r>
              <a:rPr lang="en-US" sz="1000" dirty="0"/>
              <a:t>Safeguard System Command</a:t>
            </a:r>
          </a:p>
        </p:txBody>
      </p:sp>
      <p:sp>
        <p:nvSpPr>
          <p:cNvPr id="6158" name="Rectangle 21"/>
          <p:cNvSpPr>
            <a:spLocks noChangeArrowheads="1"/>
          </p:cNvSpPr>
          <p:nvPr/>
        </p:nvSpPr>
        <p:spPr bwMode="auto">
          <a:xfrm>
            <a:off x="2040152" y="4864697"/>
            <a:ext cx="1676400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r>
              <a:rPr lang="en-US" sz="1000" dirty="0"/>
              <a:t>Ballistic Missile</a:t>
            </a:r>
          </a:p>
          <a:p>
            <a:r>
              <a:rPr lang="en-US" sz="1000" dirty="0"/>
              <a:t>Defense Organization</a:t>
            </a:r>
          </a:p>
        </p:txBody>
      </p:sp>
      <p:sp>
        <p:nvSpPr>
          <p:cNvPr id="6159" name="Rectangle 22"/>
          <p:cNvSpPr>
            <a:spLocks noChangeArrowheads="1"/>
          </p:cNvSpPr>
          <p:nvPr/>
        </p:nvSpPr>
        <p:spPr bwMode="auto">
          <a:xfrm>
            <a:off x="3274831" y="4209422"/>
            <a:ext cx="1612605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r>
              <a:rPr lang="en-US" sz="1000" dirty="0"/>
              <a:t>Army Strategic </a:t>
            </a:r>
          </a:p>
          <a:p>
            <a:r>
              <a:rPr lang="en-US" sz="1000" dirty="0"/>
              <a:t>Defense Command</a:t>
            </a:r>
          </a:p>
        </p:txBody>
      </p:sp>
      <p:sp>
        <p:nvSpPr>
          <p:cNvPr id="6160" name="Rectangle 23"/>
          <p:cNvSpPr>
            <a:spLocks noChangeArrowheads="1"/>
          </p:cNvSpPr>
          <p:nvPr/>
        </p:nvSpPr>
        <p:spPr bwMode="auto">
          <a:xfrm>
            <a:off x="4910140" y="3349957"/>
            <a:ext cx="214788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r>
              <a:rPr lang="en-US" sz="1000" dirty="0"/>
              <a:t>Army Space and Strategic Defense Command</a:t>
            </a:r>
          </a:p>
        </p:txBody>
      </p:sp>
      <p:sp>
        <p:nvSpPr>
          <p:cNvPr id="6161" name="Rectangle 24"/>
          <p:cNvSpPr>
            <a:spLocks noChangeArrowheads="1"/>
          </p:cNvSpPr>
          <p:nvPr/>
        </p:nvSpPr>
        <p:spPr bwMode="auto">
          <a:xfrm>
            <a:off x="5723534" y="2912286"/>
            <a:ext cx="199216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r>
              <a:rPr lang="en-US" sz="1000" dirty="0"/>
              <a:t>U.S. Army Space and Missile Defense Command</a:t>
            </a:r>
          </a:p>
        </p:txBody>
      </p:sp>
      <p:sp>
        <p:nvSpPr>
          <p:cNvPr id="6162" name="Rectangle 25"/>
          <p:cNvSpPr>
            <a:spLocks noChangeArrowheads="1"/>
          </p:cNvSpPr>
          <p:nvPr/>
        </p:nvSpPr>
        <p:spPr bwMode="auto">
          <a:xfrm>
            <a:off x="6429937" y="2503044"/>
            <a:ext cx="1398728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r>
              <a:rPr lang="en-US" sz="1000" dirty="0"/>
              <a:t>ASCC to U.S. </a:t>
            </a:r>
            <a:r>
              <a:rPr lang="en-US" sz="1000" dirty="0" smtClean="0"/>
              <a:t>  Strategic </a:t>
            </a:r>
            <a:r>
              <a:rPr lang="en-US" sz="1000" dirty="0"/>
              <a:t>Command</a:t>
            </a:r>
          </a:p>
        </p:txBody>
      </p:sp>
      <p:sp>
        <p:nvSpPr>
          <p:cNvPr id="6163" name="Text Box 43"/>
          <p:cNvSpPr txBox="1">
            <a:spLocks noChangeArrowheads="1"/>
          </p:cNvSpPr>
          <p:nvPr/>
        </p:nvSpPr>
        <p:spPr bwMode="auto">
          <a:xfrm rot="-1674185">
            <a:off x="-563600" y="3211358"/>
            <a:ext cx="10109768" cy="3231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pPr>
              <a:tabLst>
                <a:tab pos="742844" algn="l"/>
                <a:tab pos="1599971" algn="l"/>
                <a:tab pos="2514241" algn="l"/>
                <a:tab pos="3428511" algn="l"/>
                <a:tab pos="4342780" algn="l"/>
                <a:tab pos="5257050" algn="l"/>
                <a:tab pos="6171319" algn="l"/>
                <a:tab pos="7085589" algn="l"/>
                <a:tab pos="7999859" algn="l"/>
                <a:tab pos="8742702" algn="l"/>
              </a:tabLst>
            </a:pPr>
            <a:r>
              <a:rPr lang="en-US" sz="1500" dirty="0"/>
              <a:t>1957	1969	        1974	 	1985	1988	1992	1997	</a:t>
            </a:r>
            <a:r>
              <a:rPr lang="en-US" sz="1500" dirty="0" smtClean="0"/>
              <a:t>2002	2010 		2014</a:t>
            </a:r>
            <a:endParaRPr lang="en-US" sz="1500" dirty="0"/>
          </a:p>
        </p:txBody>
      </p:sp>
      <p:grpSp>
        <p:nvGrpSpPr>
          <p:cNvPr id="2" name="Group 60"/>
          <p:cNvGrpSpPr>
            <a:grpSpLocks noChangeAspect="1"/>
          </p:cNvGrpSpPr>
          <p:nvPr/>
        </p:nvGrpSpPr>
        <p:grpSpPr bwMode="auto">
          <a:xfrm>
            <a:off x="5533988" y="2008080"/>
            <a:ext cx="320040" cy="457200"/>
            <a:chOff x="2885" y="2562"/>
            <a:chExt cx="443" cy="576"/>
          </a:xfrm>
        </p:grpSpPr>
        <p:sp>
          <p:nvSpPr>
            <p:cNvPr id="6170" name="Freeform 61"/>
            <p:cNvSpPr>
              <a:spLocks noChangeAspect="1" noEditPoints="1"/>
            </p:cNvSpPr>
            <p:nvPr/>
          </p:nvSpPr>
          <p:spPr bwMode="auto">
            <a:xfrm>
              <a:off x="2941" y="2915"/>
              <a:ext cx="315" cy="210"/>
            </a:xfrm>
            <a:custGeom>
              <a:avLst/>
              <a:gdLst>
                <a:gd name="T0" fmla="*/ 11 w 1241"/>
                <a:gd name="T1" fmla="*/ 6 h 824"/>
                <a:gd name="T2" fmla="*/ 13 w 1241"/>
                <a:gd name="T3" fmla="*/ 6 h 824"/>
                <a:gd name="T4" fmla="*/ 12 w 1241"/>
                <a:gd name="T5" fmla="*/ 3 h 824"/>
                <a:gd name="T6" fmla="*/ 0 w 1241"/>
                <a:gd name="T7" fmla="*/ 4 h 824"/>
                <a:gd name="T8" fmla="*/ 3 w 1241"/>
                <a:gd name="T9" fmla="*/ 9 h 824"/>
                <a:gd name="T10" fmla="*/ 7 w 1241"/>
                <a:gd name="T11" fmla="*/ 12 h 824"/>
                <a:gd name="T12" fmla="*/ 13 w 1241"/>
                <a:gd name="T13" fmla="*/ 12 h 824"/>
                <a:gd name="T14" fmla="*/ 16 w 1241"/>
                <a:gd name="T15" fmla="*/ 10 h 824"/>
                <a:gd name="T16" fmla="*/ 19 w 1241"/>
                <a:gd name="T17" fmla="*/ 8 h 824"/>
                <a:gd name="T18" fmla="*/ 17 w 1241"/>
                <a:gd name="T19" fmla="*/ 5 h 824"/>
                <a:gd name="T20" fmla="*/ 14 w 1241"/>
                <a:gd name="T21" fmla="*/ 6 h 824"/>
                <a:gd name="T22" fmla="*/ 15 w 1241"/>
                <a:gd name="T23" fmla="*/ 10 h 824"/>
                <a:gd name="T24" fmla="*/ 13 w 1241"/>
                <a:gd name="T25" fmla="*/ 11 h 824"/>
                <a:gd name="T26" fmla="*/ 10 w 1241"/>
                <a:gd name="T27" fmla="*/ 13 h 824"/>
                <a:gd name="T28" fmla="*/ 6 w 1241"/>
                <a:gd name="T29" fmla="*/ 11 h 824"/>
                <a:gd name="T30" fmla="*/ 4 w 1241"/>
                <a:gd name="T31" fmla="*/ 9 h 824"/>
                <a:gd name="T32" fmla="*/ 6 w 1241"/>
                <a:gd name="T33" fmla="*/ 7 h 824"/>
                <a:gd name="T34" fmla="*/ 4 w 1241"/>
                <a:gd name="T35" fmla="*/ 5 h 824"/>
                <a:gd name="T36" fmla="*/ 2 w 1241"/>
                <a:gd name="T37" fmla="*/ 8 h 824"/>
                <a:gd name="T38" fmla="*/ 3 w 1241"/>
                <a:gd name="T39" fmla="*/ 5 h 824"/>
                <a:gd name="T40" fmla="*/ 0 w 1241"/>
                <a:gd name="T41" fmla="*/ 4 h 824"/>
                <a:gd name="T42" fmla="*/ 20 w 1241"/>
                <a:gd name="T43" fmla="*/ 5 h 824"/>
                <a:gd name="T44" fmla="*/ 18 w 1241"/>
                <a:gd name="T45" fmla="*/ 4 h 824"/>
                <a:gd name="T46" fmla="*/ 19 w 1241"/>
                <a:gd name="T47" fmla="*/ 8 h 824"/>
                <a:gd name="T48" fmla="*/ 17 w 1241"/>
                <a:gd name="T49" fmla="*/ 2 h 824"/>
                <a:gd name="T50" fmla="*/ 15 w 1241"/>
                <a:gd name="T51" fmla="*/ 1 h 824"/>
                <a:gd name="T52" fmla="*/ 15 w 1241"/>
                <a:gd name="T53" fmla="*/ 3 h 824"/>
                <a:gd name="T54" fmla="*/ 18 w 1241"/>
                <a:gd name="T55" fmla="*/ 4 h 824"/>
                <a:gd name="T56" fmla="*/ 14 w 1241"/>
                <a:gd name="T57" fmla="*/ 1 h 824"/>
                <a:gd name="T58" fmla="*/ 11 w 1241"/>
                <a:gd name="T59" fmla="*/ 0 h 824"/>
                <a:gd name="T60" fmla="*/ 7 w 1241"/>
                <a:gd name="T61" fmla="*/ 0 h 824"/>
                <a:gd name="T62" fmla="*/ 6 w 1241"/>
                <a:gd name="T63" fmla="*/ 1 h 824"/>
                <a:gd name="T64" fmla="*/ 8 w 1241"/>
                <a:gd name="T65" fmla="*/ 2 h 824"/>
                <a:gd name="T66" fmla="*/ 10 w 1241"/>
                <a:gd name="T67" fmla="*/ 2 h 824"/>
                <a:gd name="T68" fmla="*/ 12 w 1241"/>
                <a:gd name="T69" fmla="*/ 2 h 824"/>
                <a:gd name="T70" fmla="*/ 14 w 1241"/>
                <a:gd name="T71" fmla="*/ 1 h 824"/>
                <a:gd name="T72" fmla="*/ 4 w 1241"/>
                <a:gd name="T73" fmla="*/ 1 h 824"/>
                <a:gd name="T74" fmla="*/ 2 w 1241"/>
                <a:gd name="T75" fmla="*/ 3 h 824"/>
                <a:gd name="T76" fmla="*/ 4 w 1241"/>
                <a:gd name="T77" fmla="*/ 4 h 824"/>
                <a:gd name="T78" fmla="*/ 6 w 1241"/>
                <a:gd name="T79" fmla="*/ 2 h 824"/>
                <a:gd name="T80" fmla="*/ 14 w 1241"/>
                <a:gd name="T81" fmla="*/ 6 h 824"/>
                <a:gd name="T82" fmla="*/ 16 w 1241"/>
                <a:gd name="T83" fmla="*/ 5 h 824"/>
                <a:gd name="T84" fmla="*/ 14 w 1241"/>
                <a:gd name="T85" fmla="*/ 3 h 824"/>
                <a:gd name="T86" fmla="*/ 12 w 1241"/>
                <a:gd name="T87" fmla="*/ 3 h 824"/>
                <a:gd name="T88" fmla="*/ 14 w 1241"/>
                <a:gd name="T89" fmla="*/ 9 h 824"/>
                <a:gd name="T90" fmla="*/ 12 w 1241"/>
                <a:gd name="T91" fmla="*/ 7 h 824"/>
                <a:gd name="T92" fmla="*/ 10 w 1241"/>
                <a:gd name="T93" fmla="*/ 10 h 824"/>
                <a:gd name="T94" fmla="*/ 12 w 1241"/>
                <a:gd name="T95" fmla="*/ 11 h 824"/>
                <a:gd name="T96" fmla="*/ 9 w 1241"/>
                <a:gd name="T97" fmla="*/ 3 h 824"/>
                <a:gd name="T98" fmla="*/ 7 w 1241"/>
                <a:gd name="T99" fmla="*/ 6 h 824"/>
                <a:gd name="T100" fmla="*/ 10 w 1241"/>
                <a:gd name="T101" fmla="*/ 6 h 824"/>
                <a:gd name="T102" fmla="*/ 9 w 1241"/>
                <a:gd name="T103" fmla="*/ 3 h 824"/>
                <a:gd name="T104" fmla="*/ 6 w 1241"/>
                <a:gd name="T105" fmla="*/ 10 h 824"/>
                <a:gd name="T106" fmla="*/ 8 w 1241"/>
                <a:gd name="T107" fmla="*/ 11 h 824"/>
                <a:gd name="T108" fmla="*/ 9 w 1241"/>
                <a:gd name="T109" fmla="*/ 7 h 824"/>
                <a:gd name="T110" fmla="*/ 7 w 1241"/>
                <a:gd name="T111" fmla="*/ 6 h 824"/>
                <a:gd name="T112" fmla="*/ 8 w 1241"/>
                <a:gd name="T113" fmla="*/ 2 h 824"/>
                <a:gd name="T114" fmla="*/ 4 w 1241"/>
                <a:gd name="T115" fmla="*/ 5 h 824"/>
                <a:gd name="T116" fmla="*/ 6 w 1241"/>
                <a:gd name="T117" fmla="*/ 5 h 8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41"/>
                <a:gd name="T178" fmla="*/ 0 h 824"/>
                <a:gd name="T179" fmla="*/ 1241 w 1241"/>
                <a:gd name="T180" fmla="*/ 824 h 8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41" h="824">
                  <a:moveTo>
                    <a:pt x="639" y="160"/>
                  </a:moveTo>
                  <a:lnTo>
                    <a:pt x="639" y="184"/>
                  </a:lnTo>
                  <a:lnTo>
                    <a:pt x="637" y="378"/>
                  </a:lnTo>
                  <a:lnTo>
                    <a:pt x="639" y="378"/>
                  </a:lnTo>
                  <a:lnTo>
                    <a:pt x="660" y="378"/>
                  </a:lnTo>
                  <a:lnTo>
                    <a:pt x="679" y="378"/>
                  </a:lnTo>
                  <a:lnTo>
                    <a:pt x="710" y="376"/>
                  </a:lnTo>
                  <a:lnTo>
                    <a:pt x="741" y="375"/>
                  </a:lnTo>
                  <a:lnTo>
                    <a:pt x="770" y="369"/>
                  </a:lnTo>
                  <a:lnTo>
                    <a:pt x="800" y="365"/>
                  </a:lnTo>
                  <a:lnTo>
                    <a:pt x="802" y="363"/>
                  </a:lnTo>
                  <a:lnTo>
                    <a:pt x="804" y="363"/>
                  </a:lnTo>
                  <a:lnTo>
                    <a:pt x="781" y="313"/>
                  </a:lnTo>
                  <a:lnTo>
                    <a:pt x="756" y="263"/>
                  </a:lnTo>
                  <a:lnTo>
                    <a:pt x="729" y="213"/>
                  </a:lnTo>
                  <a:lnTo>
                    <a:pt x="699" y="165"/>
                  </a:lnTo>
                  <a:lnTo>
                    <a:pt x="712" y="158"/>
                  </a:lnTo>
                  <a:lnTo>
                    <a:pt x="716" y="154"/>
                  </a:lnTo>
                  <a:lnTo>
                    <a:pt x="697" y="158"/>
                  </a:lnTo>
                  <a:lnTo>
                    <a:pt x="677" y="158"/>
                  </a:lnTo>
                  <a:lnTo>
                    <a:pt x="658" y="160"/>
                  </a:lnTo>
                  <a:lnTo>
                    <a:pt x="639" y="160"/>
                  </a:lnTo>
                  <a:close/>
                  <a:moveTo>
                    <a:pt x="0" y="267"/>
                  </a:moveTo>
                  <a:lnTo>
                    <a:pt x="23" y="315"/>
                  </a:lnTo>
                  <a:lnTo>
                    <a:pt x="46" y="359"/>
                  </a:lnTo>
                  <a:lnTo>
                    <a:pt x="73" y="401"/>
                  </a:lnTo>
                  <a:lnTo>
                    <a:pt x="102" y="442"/>
                  </a:lnTo>
                  <a:lnTo>
                    <a:pt x="133" y="480"/>
                  </a:lnTo>
                  <a:lnTo>
                    <a:pt x="165" y="518"/>
                  </a:lnTo>
                  <a:lnTo>
                    <a:pt x="200" y="553"/>
                  </a:lnTo>
                  <a:lnTo>
                    <a:pt x="236" y="586"/>
                  </a:lnTo>
                  <a:lnTo>
                    <a:pt x="276" y="618"/>
                  </a:lnTo>
                  <a:lnTo>
                    <a:pt x="319" y="651"/>
                  </a:lnTo>
                  <a:lnTo>
                    <a:pt x="363" y="680"/>
                  </a:lnTo>
                  <a:lnTo>
                    <a:pt x="411" y="710"/>
                  </a:lnTo>
                  <a:lnTo>
                    <a:pt x="461" y="739"/>
                  </a:lnTo>
                  <a:lnTo>
                    <a:pt x="512" y="768"/>
                  </a:lnTo>
                  <a:lnTo>
                    <a:pt x="566" y="795"/>
                  </a:lnTo>
                  <a:lnTo>
                    <a:pt x="624" y="824"/>
                  </a:lnTo>
                  <a:lnTo>
                    <a:pt x="706" y="783"/>
                  </a:lnTo>
                  <a:lnTo>
                    <a:pt x="781" y="743"/>
                  </a:lnTo>
                  <a:lnTo>
                    <a:pt x="817" y="722"/>
                  </a:lnTo>
                  <a:lnTo>
                    <a:pt x="852" y="703"/>
                  </a:lnTo>
                  <a:lnTo>
                    <a:pt x="885" y="682"/>
                  </a:lnTo>
                  <a:lnTo>
                    <a:pt x="917" y="659"/>
                  </a:lnTo>
                  <a:lnTo>
                    <a:pt x="948" y="637"/>
                  </a:lnTo>
                  <a:lnTo>
                    <a:pt x="979" y="614"/>
                  </a:lnTo>
                  <a:lnTo>
                    <a:pt x="1006" y="591"/>
                  </a:lnTo>
                  <a:lnTo>
                    <a:pt x="1032" y="568"/>
                  </a:lnTo>
                  <a:lnTo>
                    <a:pt x="1059" y="543"/>
                  </a:lnTo>
                  <a:lnTo>
                    <a:pt x="1084" y="518"/>
                  </a:lnTo>
                  <a:lnTo>
                    <a:pt x="1107" y="492"/>
                  </a:lnTo>
                  <a:lnTo>
                    <a:pt x="1130" y="465"/>
                  </a:lnTo>
                  <a:lnTo>
                    <a:pt x="1119" y="469"/>
                  </a:lnTo>
                  <a:lnTo>
                    <a:pt x="1105" y="474"/>
                  </a:lnTo>
                  <a:lnTo>
                    <a:pt x="1088" y="434"/>
                  </a:lnTo>
                  <a:lnTo>
                    <a:pt x="1069" y="394"/>
                  </a:lnTo>
                  <a:lnTo>
                    <a:pt x="1046" y="355"/>
                  </a:lnTo>
                  <a:lnTo>
                    <a:pt x="1019" y="319"/>
                  </a:lnTo>
                  <a:lnTo>
                    <a:pt x="1011" y="323"/>
                  </a:lnTo>
                  <a:lnTo>
                    <a:pt x="1006" y="327"/>
                  </a:lnTo>
                  <a:lnTo>
                    <a:pt x="965" y="344"/>
                  </a:lnTo>
                  <a:lnTo>
                    <a:pt x="927" y="359"/>
                  </a:lnTo>
                  <a:lnTo>
                    <a:pt x="887" y="375"/>
                  </a:lnTo>
                  <a:lnTo>
                    <a:pt x="846" y="386"/>
                  </a:lnTo>
                  <a:lnTo>
                    <a:pt x="867" y="438"/>
                  </a:lnTo>
                  <a:lnTo>
                    <a:pt x="885" y="490"/>
                  </a:lnTo>
                  <a:lnTo>
                    <a:pt x="900" y="543"/>
                  </a:lnTo>
                  <a:lnTo>
                    <a:pt x="915" y="597"/>
                  </a:lnTo>
                  <a:lnTo>
                    <a:pt x="931" y="591"/>
                  </a:lnTo>
                  <a:lnTo>
                    <a:pt x="944" y="586"/>
                  </a:lnTo>
                  <a:lnTo>
                    <a:pt x="1021" y="557"/>
                  </a:lnTo>
                  <a:lnTo>
                    <a:pt x="958" y="613"/>
                  </a:lnTo>
                  <a:lnTo>
                    <a:pt x="917" y="630"/>
                  </a:lnTo>
                  <a:lnTo>
                    <a:pt x="879" y="643"/>
                  </a:lnTo>
                  <a:lnTo>
                    <a:pt x="839" y="655"/>
                  </a:lnTo>
                  <a:lnTo>
                    <a:pt x="798" y="666"/>
                  </a:lnTo>
                  <a:lnTo>
                    <a:pt x="758" y="672"/>
                  </a:lnTo>
                  <a:lnTo>
                    <a:pt x="718" y="678"/>
                  </a:lnTo>
                  <a:lnTo>
                    <a:pt x="676" y="682"/>
                  </a:lnTo>
                  <a:lnTo>
                    <a:pt x="635" y="682"/>
                  </a:lnTo>
                  <a:lnTo>
                    <a:pt x="633" y="797"/>
                  </a:lnTo>
                  <a:lnTo>
                    <a:pt x="603" y="797"/>
                  </a:lnTo>
                  <a:lnTo>
                    <a:pt x="605" y="682"/>
                  </a:lnTo>
                  <a:lnTo>
                    <a:pt x="562" y="680"/>
                  </a:lnTo>
                  <a:lnTo>
                    <a:pt x="518" y="674"/>
                  </a:lnTo>
                  <a:lnTo>
                    <a:pt x="476" y="666"/>
                  </a:lnTo>
                  <a:lnTo>
                    <a:pt x="432" y="659"/>
                  </a:lnTo>
                  <a:lnTo>
                    <a:pt x="388" y="647"/>
                  </a:lnTo>
                  <a:lnTo>
                    <a:pt x="344" y="634"/>
                  </a:lnTo>
                  <a:lnTo>
                    <a:pt x="300" y="616"/>
                  </a:lnTo>
                  <a:lnTo>
                    <a:pt x="253" y="599"/>
                  </a:lnTo>
                  <a:lnTo>
                    <a:pt x="259" y="586"/>
                  </a:lnTo>
                  <a:lnTo>
                    <a:pt x="248" y="565"/>
                  </a:lnTo>
                  <a:lnTo>
                    <a:pt x="269" y="574"/>
                  </a:lnTo>
                  <a:lnTo>
                    <a:pt x="292" y="582"/>
                  </a:lnTo>
                  <a:lnTo>
                    <a:pt x="315" y="591"/>
                  </a:lnTo>
                  <a:lnTo>
                    <a:pt x="334" y="597"/>
                  </a:lnTo>
                  <a:lnTo>
                    <a:pt x="349" y="541"/>
                  </a:lnTo>
                  <a:lnTo>
                    <a:pt x="367" y="486"/>
                  </a:lnTo>
                  <a:lnTo>
                    <a:pt x="384" y="430"/>
                  </a:lnTo>
                  <a:lnTo>
                    <a:pt x="405" y="375"/>
                  </a:lnTo>
                  <a:lnTo>
                    <a:pt x="365" y="363"/>
                  </a:lnTo>
                  <a:lnTo>
                    <a:pt x="326" y="348"/>
                  </a:lnTo>
                  <a:lnTo>
                    <a:pt x="288" y="332"/>
                  </a:lnTo>
                  <a:lnTo>
                    <a:pt x="250" y="315"/>
                  </a:lnTo>
                  <a:lnTo>
                    <a:pt x="240" y="311"/>
                  </a:lnTo>
                  <a:lnTo>
                    <a:pt x="232" y="307"/>
                  </a:lnTo>
                  <a:lnTo>
                    <a:pt x="207" y="344"/>
                  </a:lnTo>
                  <a:lnTo>
                    <a:pt x="184" y="382"/>
                  </a:lnTo>
                  <a:lnTo>
                    <a:pt x="165" y="421"/>
                  </a:lnTo>
                  <a:lnTo>
                    <a:pt x="148" y="461"/>
                  </a:lnTo>
                  <a:lnTo>
                    <a:pt x="135" y="457"/>
                  </a:lnTo>
                  <a:lnTo>
                    <a:pt x="119" y="451"/>
                  </a:lnTo>
                  <a:lnTo>
                    <a:pt x="136" y="409"/>
                  </a:lnTo>
                  <a:lnTo>
                    <a:pt x="158" y="369"/>
                  </a:lnTo>
                  <a:lnTo>
                    <a:pt x="181" y="330"/>
                  </a:lnTo>
                  <a:lnTo>
                    <a:pt x="205" y="292"/>
                  </a:lnTo>
                  <a:lnTo>
                    <a:pt x="169" y="271"/>
                  </a:lnTo>
                  <a:lnTo>
                    <a:pt x="135" y="248"/>
                  </a:lnTo>
                  <a:lnTo>
                    <a:pt x="100" y="223"/>
                  </a:lnTo>
                  <a:lnTo>
                    <a:pt x="67" y="198"/>
                  </a:lnTo>
                  <a:lnTo>
                    <a:pt x="48" y="213"/>
                  </a:lnTo>
                  <a:lnTo>
                    <a:pt x="33" y="231"/>
                  </a:lnTo>
                  <a:lnTo>
                    <a:pt x="16" y="250"/>
                  </a:lnTo>
                  <a:lnTo>
                    <a:pt x="0" y="267"/>
                  </a:lnTo>
                  <a:close/>
                  <a:moveTo>
                    <a:pt x="1132" y="461"/>
                  </a:moveTo>
                  <a:lnTo>
                    <a:pt x="1163" y="421"/>
                  </a:lnTo>
                  <a:lnTo>
                    <a:pt x="1192" y="376"/>
                  </a:lnTo>
                  <a:lnTo>
                    <a:pt x="1218" y="330"/>
                  </a:lnTo>
                  <a:lnTo>
                    <a:pt x="1241" y="280"/>
                  </a:lnTo>
                  <a:lnTo>
                    <a:pt x="1226" y="261"/>
                  </a:lnTo>
                  <a:lnTo>
                    <a:pt x="1211" y="242"/>
                  </a:lnTo>
                  <a:lnTo>
                    <a:pt x="1194" y="225"/>
                  </a:lnTo>
                  <a:lnTo>
                    <a:pt x="1176" y="206"/>
                  </a:lnTo>
                  <a:lnTo>
                    <a:pt x="1144" y="234"/>
                  </a:lnTo>
                  <a:lnTo>
                    <a:pt x="1113" y="259"/>
                  </a:lnTo>
                  <a:lnTo>
                    <a:pt x="1080" y="282"/>
                  </a:lnTo>
                  <a:lnTo>
                    <a:pt x="1046" y="303"/>
                  </a:lnTo>
                  <a:lnTo>
                    <a:pt x="1073" y="340"/>
                  </a:lnTo>
                  <a:lnTo>
                    <a:pt x="1096" y="380"/>
                  </a:lnTo>
                  <a:lnTo>
                    <a:pt x="1115" y="421"/>
                  </a:lnTo>
                  <a:lnTo>
                    <a:pt x="1132" y="461"/>
                  </a:lnTo>
                  <a:close/>
                  <a:moveTo>
                    <a:pt x="1153" y="186"/>
                  </a:moveTo>
                  <a:lnTo>
                    <a:pt x="1128" y="165"/>
                  </a:lnTo>
                  <a:lnTo>
                    <a:pt x="1103" y="146"/>
                  </a:lnTo>
                  <a:lnTo>
                    <a:pt x="1076" y="127"/>
                  </a:lnTo>
                  <a:lnTo>
                    <a:pt x="1050" y="110"/>
                  </a:lnTo>
                  <a:lnTo>
                    <a:pt x="1021" y="94"/>
                  </a:lnTo>
                  <a:lnTo>
                    <a:pt x="992" y="79"/>
                  </a:lnTo>
                  <a:lnTo>
                    <a:pt x="961" y="65"/>
                  </a:lnTo>
                  <a:lnTo>
                    <a:pt x="927" y="52"/>
                  </a:lnTo>
                  <a:lnTo>
                    <a:pt x="929" y="54"/>
                  </a:lnTo>
                  <a:lnTo>
                    <a:pt x="915" y="67"/>
                  </a:lnTo>
                  <a:lnTo>
                    <a:pt x="900" y="79"/>
                  </a:lnTo>
                  <a:lnTo>
                    <a:pt x="885" y="92"/>
                  </a:lnTo>
                  <a:lnTo>
                    <a:pt x="869" y="102"/>
                  </a:lnTo>
                  <a:lnTo>
                    <a:pt x="862" y="106"/>
                  </a:lnTo>
                  <a:lnTo>
                    <a:pt x="854" y="112"/>
                  </a:lnTo>
                  <a:lnTo>
                    <a:pt x="900" y="148"/>
                  </a:lnTo>
                  <a:lnTo>
                    <a:pt x="944" y="188"/>
                  </a:lnTo>
                  <a:lnTo>
                    <a:pt x="984" y="229"/>
                  </a:lnTo>
                  <a:lnTo>
                    <a:pt x="1023" y="275"/>
                  </a:lnTo>
                  <a:lnTo>
                    <a:pt x="1025" y="277"/>
                  </a:lnTo>
                  <a:lnTo>
                    <a:pt x="1027" y="279"/>
                  </a:lnTo>
                  <a:lnTo>
                    <a:pt x="1053" y="261"/>
                  </a:lnTo>
                  <a:lnTo>
                    <a:pt x="1080" y="244"/>
                  </a:lnTo>
                  <a:lnTo>
                    <a:pt x="1105" y="225"/>
                  </a:lnTo>
                  <a:lnTo>
                    <a:pt x="1130" y="206"/>
                  </a:lnTo>
                  <a:lnTo>
                    <a:pt x="1142" y="196"/>
                  </a:lnTo>
                  <a:lnTo>
                    <a:pt x="1153" y="186"/>
                  </a:lnTo>
                  <a:close/>
                  <a:moveTo>
                    <a:pt x="894" y="44"/>
                  </a:moveTo>
                  <a:lnTo>
                    <a:pt x="862" y="33"/>
                  </a:lnTo>
                  <a:lnTo>
                    <a:pt x="829" y="25"/>
                  </a:lnTo>
                  <a:lnTo>
                    <a:pt x="794" y="17"/>
                  </a:lnTo>
                  <a:lnTo>
                    <a:pt x="760" y="12"/>
                  </a:lnTo>
                  <a:lnTo>
                    <a:pt x="725" y="6"/>
                  </a:lnTo>
                  <a:lnTo>
                    <a:pt x="689" y="4"/>
                  </a:lnTo>
                  <a:lnTo>
                    <a:pt x="653" y="2"/>
                  </a:lnTo>
                  <a:lnTo>
                    <a:pt x="616" y="0"/>
                  </a:lnTo>
                  <a:lnTo>
                    <a:pt x="583" y="0"/>
                  </a:lnTo>
                  <a:lnTo>
                    <a:pt x="551" y="2"/>
                  </a:lnTo>
                  <a:lnTo>
                    <a:pt x="518" y="6"/>
                  </a:lnTo>
                  <a:lnTo>
                    <a:pt x="486" y="10"/>
                  </a:lnTo>
                  <a:lnTo>
                    <a:pt x="453" y="16"/>
                  </a:lnTo>
                  <a:lnTo>
                    <a:pt x="422" y="21"/>
                  </a:lnTo>
                  <a:lnTo>
                    <a:pt x="392" y="29"/>
                  </a:lnTo>
                  <a:lnTo>
                    <a:pt x="363" y="37"/>
                  </a:lnTo>
                  <a:lnTo>
                    <a:pt x="367" y="42"/>
                  </a:lnTo>
                  <a:lnTo>
                    <a:pt x="370" y="46"/>
                  </a:lnTo>
                  <a:lnTo>
                    <a:pt x="376" y="52"/>
                  </a:lnTo>
                  <a:lnTo>
                    <a:pt x="380" y="56"/>
                  </a:lnTo>
                  <a:lnTo>
                    <a:pt x="397" y="69"/>
                  </a:lnTo>
                  <a:lnTo>
                    <a:pt x="415" y="81"/>
                  </a:lnTo>
                  <a:lnTo>
                    <a:pt x="436" y="90"/>
                  </a:lnTo>
                  <a:lnTo>
                    <a:pt x="459" y="100"/>
                  </a:lnTo>
                  <a:lnTo>
                    <a:pt x="482" y="110"/>
                  </a:lnTo>
                  <a:lnTo>
                    <a:pt x="507" y="115"/>
                  </a:lnTo>
                  <a:lnTo>
                    <a:pt x="534" y="121"/>
                  </a:lnTo>
                  <a:lnTo>
                    <a:pt x="562" y="125"/>
                  </a:lnTo>
                  <a:lnTo>
                    <a:pt x="582" y="127"/>
                  </a:lnTo>
                  <a:lnTo>
                    <a:pt x="601" y="129"/>
                  </a:lnTo>
                  <a:lnTo>
                    <a:pt x="624" y="129"/>
                  </a:lnTo>
                  <a:lnTo>
                    <a:pt x="647" y="129"/>
                  </a:lnTo>
                  <a:lnTo>
                    <a:pt x="670" y="129"/>
                  </a:lnTo>
                  <a:lnTo>
                    <a:pt x="693" y="127"/>
                  </a:lnTo>
                  <a:lnTo>
                    <a:pt x="714" y="123"/>
                  </a:lnTo>
                  <a:lnTo>
                    <a:pt x="737" y="119"/>
                  </a:lnTo>
                  <a:lnTo>
                    <a:pt x="758" y="115"/>
                  </a:lnTo>
                  <a:lnTo>
                    <a:pt x="777" y="110"/>
                  </a:lnTo>
                  <a:lnTo>
                    <a:pt x="798" y="102"/>
                  </a:lnTo>
                  <a:lnTo>
                    <a:pt x="817" y="94"/>
                  </a:lnTo>
                  <a:lnTo>
                    <a:pt x="835" y="87"/>
                  </a:lnTo>
                  <a:lnTo>
                    <a:pt x="852" y="77"/>
                  </a:lnTo>
                  <a:lnTo>
                    <a:pt x="865" y="69"/>
                  </a:lnTo>
                  <a:lnTo>
                    <a:pt x="875" y="60"/>
                  </a:lnTo>
                  <a:lnTo>
                    <a:pt x="885" y="52"/>
                  </a:lnTo>
                  <a:lnTo>
                    <a:pt x="894" y="44"/>
                  </a:lnTo>
                  <a:close/>
                  <a:moveTo>
                    <a:pt x="332" y="46"/>
                  </a:moveTo>
                  <a:lnTo>
                    <a:pt x="298" y="58"/>
                  </a:lnTo>
                  <a:lnTo>
                    <a:pt x="265" y="71"/>
                  </a:lnTo>
                  <a:lnTo>
                    <a:pt x="232" y="87"/>
                  </a:lnTo>
                  <a:lnTo>
                    <a:pt x="202" y="102"/>
                  </a:lnTo>
                  <a:lnTo>
                    <a:pt x="173" y="119"/>
                  </a:lnTo>
                  <a:lnTo>
                    <a:pt x="144" y="136"/>
                  </a:lnTo>
                  <a:lnTo>
                    <a:pt x="115" y="156"/>
                  </a:lnTo>
                  <a:lnTo>
                    <a:pt x="90" y="177"/>
                  </a:lnTo>
                  <a:lnTo>
                    <a:pt x="102" y="186"/>
                  </a:lnTo>
                  <a:lnTo>
                    <a:pt x="115" y="196"/>
                  </a:lnTo>
                  <a:lnTo>
                    <a:pt x="142" y="215"/>
                  </a:lnTo>
                  <a:lnTo>
                    <a:pt x="169" y="234"/>
                  </a:lnTo>
                  <a:lnTo>
                    <a:pt x="196" y="252"/>
                  </a:lnTo>
                  <a:lnTo>
                    <a:pt x="225" y="267"/>
                  </a:lnTo>
                  <a:lnTo>
                    <a:pt x="227" y="265"/>
                  </a:lnTo>
                  <a:lnTo>
                    <a:pt x="229" y="261"/>
                  </a:lnTo>
                  <a:lnTo>
                    <a:pt x="267" y="219"/>
                  </a:lnTo>
                  <a:lnTo>
                    <a:pt x="307" y="177"/>
                  </a:lnTo>
                  <a:lnTo>
                    <a:pt x="347" y="138"/>
                  </a:lnTo>
                  <a:lnTo>
                    <a:pt x="392" y="102"/>
                  </a:lnTo>
                  <a:lnTo>
                    <a:pt x="374" y="90"/>
                  </a:lnTo>
                  <a:lnTo>
                    <a:pt x="359" y="79"/>
                  </a:lnTo>
                  <a:lnTo>
                    <a:pt x="344" y="64"/>
                  </a:lnTo>
                  <a:lnTo>
                    <a:pt x="332" y="46"/>
                  </a:lnTo>
                  <a:close/>
                  <a:moveTo>
                    <a:pt x="835" y="357"/>
                  </a:moveTo>
                  <a:lnTo>
                    <a:pt x="873" y="346"/>
                  </a:lnTo>
                  <a:lnTo>
                    <a:pt x="911" y="332"/>
                  </a:lnTo>
                  <a:lnTo>
                    <a:pt x="948" y="319"/>
                  </a:lnTo>
                  <a:lnTo>
                    <a:pt x="984" y="302"/>
                  </a:lnTo>
                  <a:lnTo>
                    <a:pt x="992" y="298"/>
                  </a:lnTo>
                  <a:lnTo>
                    <a:pt x="1000" y="294"/>
                  </a:lnTo>
                  <a:lnTo>
                    <a:pt x="981" y="271"/>
                  </a:lnTo>
                  <a:lnTo>
                    <a:pt x="959" y="248"/>
                  </a:lnTo>
                  <a:lnTo>
                    <a:pt x="938" y="225"/>
                  </a:lnTo>
                  <a:lnTo>
                    <a:pt x="917" y="204"/>
                  </a:lnTo>
                  <a:lnTo>
                    <a:pt x="871" y="163"/>
                  </a:lnTo>
                  <a:lnTo>
                    <a:pt x="823" y="125"/>
                  </a:lnTo>
                  <a:lnTo>
                    <a:pt x="800" y="135"/>
                  </a:lnTo>
                  <a:lnTo>
                    <a:pt x="777" y="140"/>
                  </a:lnTo>
                  <a:lnTo>
                    <a:pt x="752" y="148"/>
                  </a:lnTo>
                  <a:lnTo>
                    <a:pt x="727" y="152"/>
                  </a:lnTo>
                  <a:lnTo>
                    <a:pt x="758" y="202"/>
                  </a:lnTo>
                  <a:lnTo>
                    <a:pt x="785" y="254"/>
                  </a:lnTo>
                  <a:lnTo>
                    <a:pt x="812" y="305"/>
                  </a:lnTo>
                  <a:lnTo>
                    <a:pt x="835" y="357"/>
                  </a:lnTo>
                  <a:close/>
                  <a:moveTo>
                    <a:pt x="887" y="609"/>
                  </a:moveTo>
                  <a:lnTo>
                    <a:pt x="871" y="553"/>
                  </a:lnTo>
                  <a:lnTo>
                    <a:pt x="856" y="499"/>
                  </a:lnTo>
                  <a:lnTo>
                    <a:pt x="837" y="446"/>
                  </a:lnTo>
                  <a:lnTo>
                    <a:pt x="816" y="392"/>
                  </a:lnTo>
                  <a:lnTo>
                    <a:pt x="814" y="392"/>
                  </a:lnTo>
                  <a:lnTo>
                    <a:pt x="812" y="394"/>
                  </a:lnTo>
                  <a:lnTo>
                    <a:pt x="770" y="401"/>
                  </a:lnTo>
                  <a:lnTo>
                    <a:pt x="725" y="405"/>
                  </a:lnTo>
                  <a:lnTo>
                    <a:pt x="683" y="409"/>
                  </a:lnTo>
                  <a:lnTo>
                    <a:pt x="639" y="409"/>
                  </a:lnTo>
                  <a:lnTo>
                    <a:pt x="637" y="409"/>
                  </a:lnTo>
                  <a:lnTo>
                    <a:pt x="635" y="593"/>
                  </a:lnTo>
                  <a:lnTo>
                    <a:pt x="635" y="651"/>
                  </a:lnTo>
                  <a:lnTo>
                    <a:pt x="662" y="651"/>
                  </a:lnTo>
                  <a:lnTo>
                    <a:pt x="689" y="651"/>
                  </a:lnTo>
                  <a:lnTo>
                    <a:pt x="716" y="647"/>
                  </a:lnTo>
                  <a:lnTo>
                    <a:pt x="743" y="645"/>
                  </a:lnTo>
                  <a:lnTo>
                    <a:pt x="768" y="639"/>
                  </a:lnTo>
                  <a:lnTo>
                    <a:pt x="794" y="636"/>
                  </a:lnTo>
                  <a:lnTo>
                    <a:pt x="819" y="630"/>
                  </a:lnTo>
                  <a:lnTo>
                    <a:pt x="844" y="622"/>
                  </a:lnTo>
                  <a:lnTo>
                    <a:pt x="865" y="616"/>
                  </a:lnTo>
                  <a:lnTo>
                    <a:pt x="887" y="609"/>
                  </a:lnTo>
                  <a:close/>
                  <a:moveTo>
                    <a:pt x="551" y="156"/>
                  </a:moveTo>
                  <a:lnTo>
                    <a:pt x="522" y="204"/>
                  </a:lnTo>
                  <a:lnTo>
                    <a:pt x="495" y="254"/>
                  </a:lnTo>
                  <a:lnTo>
                    <a:pt x="470" y="303"/>
                  </a:lnTo>
                  <a:lnTo>
                    <a:pt x="447" y="355"/>
                  </a:lnTo>
                  <a:lnTo>
                    <a:pt x="451" y="355"/>
                  </a:lnTo>
                  <a:lnTo>
                    <a:pt x="453" y="355"/>
                  </a:lnTo>
                  <a:lnTo>
                    <a:pt x="480" y="361"/>
                  </a:lnTo>
                  <a:lnTo>
                    <a:pt x="507" y="367"/>
                  </a:lnTo>
                  <a:lnTo>
                    <a:pt x="532" y="371"/>
                  </a:lnTo>
                  <a:lnTo>
                    <a:pt x="558" y="375"/>
                  </a:lnTo>
                  <a:lnTo>
                    <a:pt x="583" y="376"/>
                  </a:lnTo>
                  <a:lnTo>
                    <a:pt x="606" y="378"/>
                  </a:lnTo>
                  <a:lnTo>
                    <a:pt x="608" y="184"/>
                  </a:lnTo>
                  <a:lnTo>
                    <a:pt x="608" y="160"/>
                  </a:lnTo>
                  <a:lnTo>
                    <a:pt x="603" y="160"/>
                  </a:lnTo>
                  <a:lnTo>
                    <a:pt x="599" y="160"/>
                  </a:lnTo>
                  <a:lnTo>
                    <a:pt x="576" y="158"/>
                  </a:lnTo>
                  <a:lnTo>
                    <a:pt x="551" y="156"/>
                  </a:lnTo>
                  <a:close/>
                  <a:moveTo>
                    <a:pt x="436" y="382"/>
                  </a:moveTo>
                  <a:lnTo>
                    <a:pt x="415" y="438"/>
                  </a:lnTo>
                  <a:lnTo>
                    <a:pt x="395" y="494"/>
                  </a:lnTo>
                  <a:lnTo>
                    <a:pt x="378" y="551"/>
                  </a:lnTo>
                  <a:lnTo>
                    <a:pt x="363" y="607"/>
                  </a:lnTo>
                  <a:lnTo>
                    <a:pt x="382" y="613"/>
                  </a:lnTo>
                  <a:lnTo>
                    <a:pt x="399" y="618"/>
                  </a:lnTo>
                  <a:lnTo>
                    <a:pt x="418" y="622"/>
                  </a:lnTo>
                  <a:lnTo>
                    <a:pt x="438" y="628"/>
                  </a:lnTo>
                  <a:lnTo>
                    <a:pt x="457" y="632"/>
                  </a:lnTo>
                  <a:lnTo>
                    <a:pt x="474" y="636"/>
                  </a:lnTo>
                  <a:lnTo>
                    <a:pt x="507" y="641"/>
                  </a:lnTo>
                  <a:lnTo>
                    <a:pt x="539" y="645"/>
                  </a:lnTo>
                  <a:lnTo>
                    <a:pt x="572" y="649"/>
                  </a:lnTo>
                  <a:lnTo>
                    <a:pt x="605" y="651"/>
                  </a:lnTo>
                  <a:lnTo>
                    <a:pt x="605" y="591"/>
                  </a:lnTo>
                  <a:lnTo>
                    <a:pt x="606" y="409"/>
                  </a:lnTo>
                  <a:lnTo>
                    <a:pt x="564" y="405"/>
                  </a:lnTo>
                  <a:lnTo>
                    <a:pt x="524" y="401"/>
                  </a:lnTo>
                  <a:lnTo>
                    <a:pt x="482" y="394"/>
                  </a:lnTo>
                  <a:lnTo>
                    <a:pt x="441" y="384"/>
                  </a:lnTo>
                  <a:lnTo>
                    <a:pt x="438" y="384"/>
                  </a:lnTo>
                  <a:lnTo>
                    <a:pt x="436" y="382"/>
                  </a:lnTo>
                  <a:close/>
                  <a:moveTo>
                    <a:pt x="417" y="348"/>
                  </a:moveTo>
                  <a:lnTo>
                    <a:pt x="440" y="296"/>
                  </a:lnTo>
                  <a:lnTo>
                    <a:pt x="464" y="248"/>
                  </a:lnTo>
                  <a:lnTo>
                    <a:pt x="491" y="198"/>
                  </a:lnTo>
                  <a:lnTo>
                    <a:pt x="520" y="150"/>
                  </a:lnTo>
                  <a:lnTo>
                    <a:pt x="493" y="144"/>
                  </a:lnTo>
                  <a:lnTo>
                    <a:pt x="468" y="136"/>
                  </a:lnTo>
                  <a:lnTo>
                    <a:pt x="443" y="129"/>
                  </a:lnTo>
                  <a:lnTo>
                    <a:pt x="422" y="119"/>
                  </a:lnTo>
                  <a:lnTo>
                    <a:pt x="376" y="156"/>
                  </a:lnTo>
                  <a:lnTo>
                    <a:pt x="332" y="194"/>
                  </a:lnTo>
                  <a:lnTo>
                    <a:pt x="292" y="236"/>
                  </a:lnTo>
                  <a:lnTo>
                    <a:pt x="253" y="280"/>
                  </a:lnTo>
                  <a:lnTo>
                    <a:pt x="252" y="282"/>
                  </a:lnTo>
                  <a:lnTo>
                    <a:pt x="261" y="286"/>
                  </a:lnTo>
                  <a:lnTo>
                    <a:pt x="269" y="290"/>
                  </a:lnTo>
                  <a:lnTo>
                    <a:pt x="305" y="307"/>
                  </a:lnTo>
                  <a:lnTo>
                    <a:pt x="342" y="323"/>
                  </a:lnTo>
                  <a:lnTo>
                    <a:pt x="380" y="336"/>
                  </a:lnTo>
                  <a:lnTo>
                    <a:pt x="417" y="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62"/>
            <p:cNvSpPr>
              <a:spLocks noChangeAspect="1"/>
            </p:cNvSpPr>
            <p:nvPr/>
          </p:nvSpPr>
          <p:spPr bwMode="auto">
            <a:xfrm>
              <a:off x="2892" y="2569"/>
              <a:ext cx="429" cy="561"/>
            </a:xfrm>
            <a:custGeom>
              <a:avLst/>
              <a:gdLst>
                <a:gd name="T0" fmla="*/ 13 w 1689"/>
                <a:gd name="T1" fmla="*/ 0 h 2208"/>
                <a:gd name="T2" fmla="*/ 10 w 1689"/>
                <a:gd name="T3" fmla="*/ 0 h 2208"/>
                <a:gd name="T4" fmla="*/ 7 w 1689"/>
                <a:gd name="T5" fmla="*/ 1 h 2208"/>
                <a:gd name="T6" fmla="*/ 5 w 1689"/>
                <a:gd name="T7" fmla="*/ 1 h 2208"/>
                <a:gd name="T8" fmla="*/ 4 w 1689"/>
                <a:gd name="T9" fmla="*/ 1 h 2208"/>
                <a:gd name="T10" fmla="*/ 4 w 1689"/>
                <a:gd name="T11" fmla="*/ 2 h 2208"/>
                <a:gd name="T12" fmla="*/ 4 w 1689"/>
                <a:gd name="T13" fmla="*/ 3 h 2208"/>
                <a:gd name="T14" fmla="*/ 3 w 1689"/>
                <a:gd name="T15" fmla="*/ 3 h 2208"/>
                <a:gd name="T16" fmla="*/ 3 w 1689"/>
                <a:gd name="T17" fmla="*/ 4 h 2208"/>
                <a:gd name="T18" fmla="*/ 2 w 1689"/>
                <a:gd name="T19" fmla="*/ 5 h 2208"/>
                <a:gd name="T20" fmla="*/ 2 w 1689"/>
                <a:gd name="T21" fmla="*/ 5 h 2208"/>
                <a:gd name="T22" fmla="*/ 1 w 1689"/>
                <a:gd name="T23" fmla="*/ 6 h 2208"/>
                <a:gd name="T24" fmla="*/ 1 w 1689"/>
                <a:gd name="T25" fmla="*/ 6 h 2208"/>
                <a:gd name="T26" fmla="*/ 0 w 1689"/>
                <a:gd name="T27" fmla="*/ 8 h 2208"/>
                <a:gd name="T28" fmla="*/ 0 w 1689"/>
                <a:gd name="T29" fmla="*/ 12 h 2208"/>
                <a:gd name="T30" fmla="*/ 0 w 1689"/>
                <a:gd name="T31" fmla="*/ 14 h 2208"/>
                <a:gd name="T32" fmla="*/ 0 w 1689"/>
                <a:gd name="T33" fmla="*/ 17 h 2208"/>
                <a:gd name="T34" fmla="*/ 1 w 1689"/>
                <a:gd name="T35" fmla="*/ 20 h 2208"/>
                <a:gd name="T36" fmla="*/ 1 w 1689"/>
                <a:gd name="T37" fmla="*/ 22 h 2208"/>
                <a:gd name="T38" fmla="*/ 2 w 1689"/>
                <a:gd name="T39" fmla="*/ 24 h 2208"/>
                <a:gd name="T40" fmla="*/ 2 w 1689"/>
                <a:gd name="T41" fmla="*/ 26 h 2208"/>
                <a:gd name="T42" fmla="*/ 3 w 1689"/>
                <a:gd name="T43" fmla="*/ 27 h 2208"/>
                <a:gd name="T44" fmla="*/ 4 w 1689"/>
                <a:gd name="T45" fmla="*/ 29 h 2208"/>
                <a:gd name="T46" fmla="*/ 5 w 1689"/>
                <a:gd name="T47" fmla="*/ 30 h 2208"/>
                <a:gd name="T48" fmla="*/ 6 w 1689"/>
                <a:gd name="T49" fmla="*/ 32 h 2208"/>
                <a:gd name="T50" fmla="*/ 8 w 1689"/>
                <a:gd name="T51" fmla="*/ 33 h 2208"/>
                <a:gd name="T52" fmla="*/ 9 w 1689"/>
                <a:gd name="T53" fmla="*/ 34 h 2208"/>
                <a:gd name="T54" fmla="*/ 11 w 1689"/>
                <a:gd name="T55" fmla="*/ 35 h 2208"/>
                <a:gd name="T56" fmla="*/ 13 w 1689"/>
                <a:gd name="T57" fmla="*/ 36 h 2208"/>
                <a:gd name="T58" fmla="*/ 15 w 1689"/>
                <a:gd name="T59" fmla="*/ 36 h 2208"/>
                <a:gd name="T60" fmla="*/ 17 w 1689"/>
                <a:gd name="T61" fmla="*/ 35 h 2208"/>
                <a:gd name="T62" fmla="*/ 19 w 1689"/>
                <a:gd name="T63" fmla="*/ 34 h 2208"/>
                <a:gd name="T64" fmla="*/ 20 w 1689"/>
                <a:gd name="T65" fmla="*/ 33 h 2208"/>
                <a:gd name="T66" fmla="*/ 21 w 1689"/>
                <a:gd name="T67" fmla="*/ 32 h 2208"/>
                <a:gd name="T68" fmla="*/ 23 w 1689"/>
                <a:gd name="T69" fmla="*/ 30 h 2208"/>
                <a:gd name="T70" fmla="*/ 24 w 1689"/>
                <a:gd name="T71" fmla="*/ 29 h 2208"/>
                <a:gd name="T72" fmla="*/ 25 w 1689"/>
                <a:gd name="T73" fmla="*/ 27 h 2208"/>
                <a:gd name="T74" fmla="*/ 25 w 1689"/>
                <a:gd name="T75" fmla="*/ 26 h 2208"/>
                <a:gd name="T76" fmla="*/ 26 w 1689"/>
                <a:gd name="T77" fmla="*/ 24 h 2208"/>
                <a:gd name="T78" fmla="*/ 27 w 1689"/>
                <a:gd name="T79" fmla="*/ 22 h 2208"/>
                <a:gd name="T80" fmla="*/ 27 w 1689"/>
                <a:gd name="T81" fmla="*/ 20 h 2208"/>
                <a:gd name="T82" fmla="*/ 27 w 1689"/>
                <a:gd name="T83" fmla="*/ 17 h 2208"/>
                <a:gd name="T84" fmla="*/ 27 w 1689"/>
                <a:gd name="T85" fmla="*/ 14 h 2208"/>
                <a:gd name="T86" fmla="*/ 28 w 1689"/>
                <a:gd name="T87" fmla="*/ 12 h 2208"/>
                <a:gd name="T88" fmla="*/ 28 w 1689"/>
                <a:gd name="T89" fmla="*/ 8 h 2208"/>
                <a:gd name="T90" fmla="*/ 27 w 1689"/>
                <a:gd name="T91" fmla="*/ 6 h 2208"/>
                <a:gd name="T92" fmla="*/ 26 w 1689"/>
                <a:gd name="T93" fmla="*/ 6 h 2208"/>
                <a:gd name="T94" fmla="*/ 26 w 1689"/>
                <a:gd name="T95" fmla="*/ 5 h 2208"/>
                <a:gd name="T96" fmla="*/ 25 w 1689"/>
                <a:gd name="T97" fmla="*/ 5 h 2208"/>
                <a:gd name="T98" fmla="*/ 25 w 1689"/>
                <a:gd name="T99" fmla="*/ 4 h 2208"/>
                <a:gd name="T100" fmla="*/ 24 w 1689"/>
                <a:gd name="T101" fmla="*/ 3 h 2208"/>
                <a:gd name="T102" fmla="*/ 24 w 1689"/>
                <a:gd name="T103" fmla="*/ 3 h 2208"/>
                <a:gd name="T104" fmla="*/ 24 w 1689"/>
                <a:gd name="T105" fmla="*/ 2 h 2208"/>
                <a:gd name="T106" fmla="*/ 23 w 1689"/>
                <a:gd name="T107" fmla="*/ 1 h 2208"/>
                <a:gd name="T108" fmla="*/ 22 w 1689"/>
                <a:gd name="T109" fmla="*/ 1 h 2208"/>
                <a:gd name="T110" fmla="*/ 21 w 1689"/>
                <a:gd name="T111" fmla="*/ 1 h 2208"/>
                <a:gd name="T112" fmla="*/ 18 w 1689"/>
                <a:gd name="T113" fmla="*/ 0 h 2208"/>
                <a:gd name="T114" fmla="*/ 15 w 1689"/>
                <a:gd name="T115" fmla="*/ 0 h 22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89"/>
                <a:gd name="T175" fmla="*/ 0 h 2208"/>
                <a:gd name="T176" fmla="*/ 1689 w 1689"/>
                <a:gd name="T177" fmla="*/ 2208 h 22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89" h="2208">
                  <a:moveTo>
                    <a:pt x="845" y="0"/>
                  </a:moveTo>
                  <a:lnTo>
                    <a:pt x="768" y="4"/>
                  </a:lnTo>
                  <a:lnTo>
                    <a:pt x="687" y="10"/>
                  </a:lnTo>
                  <a:lnTo>
                    <a:pt x="605" y="18"/>
                  </a:lnTo>
                  <a:lnTo>
                    <a:pt x="522" y="25"/>
                  </a:lnTo>
                  <a:lnTo>
                    <a:pt x="440" y="37"/>
                  </a:lnTo>
                  <a:lnTo>
                    <a:pt x="363" y="48"/>
                  </a:lnTo>
                  <a:lnTo>
                    <a:pt x="327" y="56"/>
                  </a:lnTo>
                  <a:lnTo>
                    <a:pt x="290" y="64"/>
                  </a:lnTo>
                  <a:lnTo>
                    <a:pt x="257" y="71"/>
                  </a:lnTo>
                  <a:lnTo>
                    <a:pt x="225" y="81"/>
                  </a:lnTo>
                  <a:lnTo>
                    <a:pt x="223" y="110"/>
                  </a:lnTo>
                  <a:lnTo>
                    <a:pt x="219" y="137"/>
                  </a:lnTo>
                  <a:lnTo>
                    <a:pt x="213" y="162"/>
                  </a:lnTo>
                  <a:lnTo>
                    <a:pt x="206" y="187"/>
                  </a:lnTo>
                  <a:lnTo>
                    <a:pt x="196" y="210"/>
                  </a:lnTo>
                  <a:lnTo>
                    <a:pt x="186" y="233"/>
                  </a:lnTo>
                  <a:lnTo>
                    <a:pt x="173" y="254"/>
                  </a:lnTo>
                  <a:lnTo>
                    <a:pt x="160" y="275"/>
                  </a:lnTo>
                  <a:lnTo>
                    <a:pt x="144" y="294"/>
                  </a:lnTo>
                  <a:lnTo>
                    <a:pt x="129" y="313"/>
                  </a:lnTo>
                  <a:lnTo>
                    <a:pt x="110" y="331"/>
                  </a:lnTo>
                  <a:lnTo>
                    <a:pt x="92" y="348"/>
                  </a:lnTo>
                  <a:lnTo>
                    <a:pt x="71" y="363"/>
                  </a:lnTo>
                  <a:lnTo>
                    <a:pt x="50" y="379"/>
                  </a:lnTo>
                  <a:lnTo>
                    <a:pt x="29" y="392"/>
                  </a:lnTo>
                  <a:lnTo>
                    <a:pt x="6" y="405"/>
                  </a:lnTo>
                  <a:lnTo>
                    <a:pt x="4" y="513"/>
                  </a:lnTo>
                  <a:lnTo>
                    <a:pt x="2" y="613"/>
                  </a:lnTo>
                  <a:lnTo>
                    <a:pt x="0" y="711"/>
                  </a:lnTo>
                  <a:lnTo>
                    <a:pt x="2" y="803"/>
                  </a:lnTo>
                  <a:lnTo>
                    <a:pt x="6" y="891"/>
                  </a:lnTo>
                  <a:lnTo>
                    <a:pt x="10" y="975"/>
                  </a:lnTo>
                  <a:lnTo>
                    <a:pt x="16" y="1056"/>
                  </a:lnTo>
                  <a:lnTo>
                    <a:pt x="23" y="1131"/>
                  </a:lnTo>
                  <a:lnTo>
                    <a:pt x="33" y="1204"/>
                  </a:lnTo>
                  <a:lnTo>
                    <a:pt x="44" y="1273"/>
                  </a:lnTo>
                  <a:lnTo>
                    <a:pt x="60" y="1338"/>
                  </a:lnTo>
                  <a:lnTo>
                    <a:pt x="75" y="1402"/>
                  </a:lnTo>
                  <a:lnTo>
                    <a:pt x="92" y="1459"/>
                  </a:lnTo>
                  <a:lnTo>
                    <a:pt x="112" y="1517"/>
                  </a:lnTo>
                  <a:lnTo>
                    <a:pt x="133" y="1571"/>
                  </a:lnTo>
                  <a:lnTo>
                    <a:pt x="156" y="1620"/>
                  </a:lnTo>
                  <a:lnTo>
                    <a:pt x="181" y="1670"/>
                  </a:lnTo>
                  <a:lnTo>
                    <a:pt x="209" y="1716"/>
                  </a:lnTo>
                  <a:lnTo>
                    <a:pt x="238" y="1761"/>
                  </a:lnTo>
                  <a:lnTo>
                    <a:pt x="271" y="1803"/>
                  </a:lnTo>
                  <a:lnTo>
                    <a:pt x="305" y="1843"/>
                  </a:lnTo>
                  <a:lnTo>
                    <a:pt x="342" y="1881"/>
                  </a:lnTo>
                  <a:lnTo>
                    <a:pt x="380" y="1918"/>
                  </a:lnTo>
                  <a:lnTo>
                    <a:pt x="422" y="1954"/>
                  </a:lnTo>
                  <a:lnTo>
                    <a:pt x="467" y="1989"/>
                  </a:lnTo>
                  <a:lnTo>
                    <a:pt x="513" y="2022"/>
                  </a:lnTo>
                  <a:lnTo>
                    <a:pt x="561" y="2054"/>
                  </a:lnTo>
                  <a:lnTo>
                    <a:pt x="612" y="2085"/>
                  </a:lnTo>
                  <a:lnTo>
                    <a:pt x="666" y="2118"/>
                  </a:lnTo>
                  <a:lnTo>
                    <a:pt x="724" y="2146"/>
                  </a:lnTo>
                  <a:lnTo>
                    <a:pt x="783" y="2177"/>
                  </a:lnTo>
                  <a:lnTo>
                    <a:pt x="845" y="2208"/>
                  </a:lnTo>
                  <a:lnTo>
                    <a:pt x="906" y="2177"/>
                  </a:lnTo>
                  <a:lnTo>
                    <a:pt x="965" y="2146"/>
                  </a:lnTo>
                  <a:lnTo>
                    <a:pt x="1023" y="2118"/>
                  </a:lnTo>
                  <a:lnTo>
                    <a:pt x="1077" y="2085"/>
                  </a:lnTo>
                  <a:lnTo>
                    <a:pt x="1128" y="2054"/>
                  </a:lnTo>
                  <a:lnTo>
                    <a:pt x="1176" y="2022"/>
                  </a:lnTo>
                  <a:lnTo>
                    <a:pt x="1222" y="1989"/>
                  </a:lnTo>
                  <a:lnTo>
                    <a:pt x="1267" y="1954"/>
                  </a:lnTo>
                  <a:lnTo>
                    <a:pt x="1309" y="1918"/>
                  </a:lnTo>
                  <a:lnTo>
                    <a:pt x="1347" y="1881"/>
                  </a:lnTo>
                  <a:lnTo>
                    <a:pt x="1384" y="1843"/>
                  </a:lnTo>
                  <a:lnTo>
                    <a:pt x="1418" y="1803"/>
                  </a:lnTo>
                  <a:lnTo>
                    <a:pt x="1451" y="1761"/>
                  </a:lnTo>
                  <a:lnTo>
                    <a:pt x="1480" y="1716"/>
                  </a:lnTo>
                  <a:lnTo>
                    <a:pt x="1508" y="1670"/>
                  </a:lnTo>
                  <a:lnTo>
                    <a:pt x="1533" y="1620"/>
                  </a:lnTo>
                  <a:lnTo>
                    <a:pt x="1556" y="1571"/>
                  </a:lnTo>
                  <a:lnTo>
                    <a:pt x="1577" y="1517"/>
                  </a:lnTo>
                  <a:lnTo>
                    <a:pt x="1597" y="1459"/>
                  </a:lnTo>
                  <a:lnTo>
                    <a:pt x="1614" y="1402"/>
                  </a:lnTo>
                  <a:lnTo>
                    <a:pt x="1629" y="1338"/>
                  </a:lnTo>
                  <a:lnTo>
                    <a:pt x="1643" y="1273"/>
                  </a:lnTo>
                  <a:lnTo>
                    <a:pt x="1656" y="1204"/>
                  </a:lnTo>
                  <a:lnTo>
                    <a:pt x="1666" y="1131"/>
                  </a:lnTo>
                  <a:lnTo>
                    <a:pt x="1673" y="1056"/>
                  </a:lnTo>
                  <a:lnTo>
                    <a:pt x="1679" y="975"/>
                  </a:lnTo>
                  <a:lnTo>
                    <a:pt x="1683" y="891"/>
                  </a:lnTo>
                  <a:lnTo>
                    <a:pt x="1687" y="803"/>
                  </a:lnTo>
                  <a:lnTo>
                    <a:pt x="1689" y="711"/>
                  </a:lnTo>
                  <a:lnTo>
                    <a:pt x="1687" y="613"/>
                  </a:lnTo>
                  <a:lnTo>
                    <a:pt x="1685" y="513"/>
                  </a:lnTo>
                  <a:lnTo>
                    <a:pt x="1683" y="405"/>
                  </a:lnTo>
                  <a:lnTo>
                    <a:pt x="1660" y="392"/>
                  </a:lnTo>
                  <a:lnTo>
                    <a:pt x="1639" y="379"/>
                  </a:lnTo>
                  <a:lnTo>
                    <a:pt x="1618" y="363"/>
                  </a:lnTo>
                  <a:lnTo>
                    <a:pt x="1597" y="348"/>
                  </a:lnTo>
                  <a:lnTo>
                    <a:pt x="1579" y="331"/>
                  </a:lnTo>
                  <a:lnTo>
                    <a:pt x="1560" y="313"/>
                  </a:lnTo>
                  <a:lnTo>
                    <a:pt x="1545" y="294"/>
                  </a:lnTo>
                  <a:lnTo>
                    <a:pt x="1529" y="275"/>
                  </a:lnTo>
                  <a:lnTo>
                    <a:pt x="1516" y="254"/>
                  </a:lnTo>
                  <a:lnTo>
                    <a:pt x="1503" y="233"/>
                  </a:lnTo>
                  <a:lnTo>
                    <a:pt x="1493" y="210"/>
                  </a:lnTo>
                  <a:lnTo>
                    <a:pt x="1483" y="187"/>
                  </a:lnTo>
                  <a:lnTo>
                    <a:pt x="1476" y="162"/>
                  </a:lnTo>
                  <a:lnTo>
                    <a:pt x="1470" y="137"/>
                  </a:lnTo>
                  <a:lnTo>
                    <a:pt x="1466" y="110"/>
                  </a:lnTo>
                  <a:lnTo>
                    <a:pt x="1464" y="81"/>
                  </a:lnTo>
                  <a:lnTo>
                    <a:pt x="1432" y="71"/>
                  </a:lnTo>
                  <a:lnTo>
                    <a:pt x="1399" y="64"/>
                  </a:lnTo>
                  <a:lnTo>
                    <a:pt x="1362" y="56"/>
                  </a:lnTo>
                  <a:lnTo>
                    <a:pt x="1326" y="48"/>
                  </a:lnTo>
                  <a:lnTo>
                    <a:pt x="1249" y="37"/>
                  </a:lnTo>
                  <a:lnTo>
                    <a:pt x="1167" y="25"/>
                  </a:lnTo>
                  <a:lnTo>
                    <a:pt x="1084" y="18"/>
                  </a:lnTo>
                  <a:lnTo>
                    <a:pt x="1002" y="10"/>
                  </a:lnTo>
                  <a:lnTo>
                    <a:pt x="921" y="4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63"/>
            <p:cNvSpPr>
              <a:spLocks noChangeAspect="1"/>
            </p:cNvSpPr>
            <p:nvPr/>
          </p:nvSpPr>
          <p:spPr bwMode="auto">
            <a:xfrm>
              <a:off x="3111" y="2832"/>
              <a:ext cx="172" cy="87"/>
            </a:xfrm>
            <a:custGeom>
              <a:avLst/>
              <a:gdLst>
                <a:gd name="T0" fmla="*/ 10 w 679"/>
                <a:gd name="T1" fmla="*/ 5 h 340"/>
                <a:gd name="T2" fmla="*/ 11 w 679"/>
                <a:gd name="T3" fmla="*/ 5 h 340"/>
                <a:gd name="T4" fmla="*/ 11 w 679"/>
                <a:gd name="T5" fmla="*/ 5 h 340"/>
                <a:gd name="T6" fmla="*/ 10 w 679"/>
                <a:gd name="T7" fmla="*/ 5 h 340"/>
                <a:gd name="T8" fmla="*/ 9 w 679"/>
                <a:gd name="T9" fmla="*/ 4 h 340"/>
                <a:gd name="T10" fmla="*/ 9 w 679"/>
                <a:gd name="T11" fmla="*/ 4 h 340"/>
                <a:gd name="T12" fmla="*/ 8 w 679"/>
                <a:gd name="T13" fmla="*/ 4 h 340"/>
                <a:gd name="T14" fmla="*/ 7 w 679"/>
                <a:gd name="T15" fmla="*/ 3 h 340"/>
                <a:gd name="T16" fmla="*/ 6 w 679"/>
                <a:gd name="T17" fmla="*/ 3 h 340"/>
                <a:gd name="T18" fmla="*/ 6 w 679"/>
                <a:gd name="T19" fmla="*/ 3 h 340"/>
                <a:gd name="T20" fmla="*/ 5 w 679"/>
                <a:gd name="T21" fmla="*/ 3 h 340"/>
                <a:gd name="T22" fmla="*/ 5 w 679"/>
                <a:gd name="T23" fmla="*/ 2 h 340"/>
                <a:gd name="T24" fmla="*/ 5 w 679"/>
                <a:gd name="T25" fmla="*/ 2 h 340"/>
                <a:gd name="T26" fmla="*/ 4 w 679"/>
                <a:gd name="T27" fmla="*/ 2 h 340"/>
                <a:gd name="T28" fmla="*/ 4 w 679"/>
                <a:gd name="T29" fmla="*/ 2 h 340"/>
                <a:gd name="T30" fmla="*/ 3 w 679"/>
                <a:gd name="T31" fmla="*/ 1 h 340"/>
                <a:gd name="T32" fmla="*/ 2 w 679"/>
                <a:gd name="T33" fmla="*/ 1 h 340"/>
                <a:gd name="T34" fmla="*/ 2 w 679"/>
                <a:gd name="T35" fmla="*/ 1 h 340"/>
                <a:gd name="T36" fmla="*/ 2 w 679"/>
                <a:gd name="T37" fmla="*/ 1 h 340"/>
                <a:gd name="T38" fmla="*/ 1 w 679"/>
                <a:gd name="T39" fmla="*/ 1 h 340"/>
                <a:gd name="T40" fmla="*/ 1 w 679"/>
                <a:gd name="T41" fmla="*/ 1 h 340"/>
                <a:gd name="T42" fmla="*/ 1 w 679"/>
                <a:gd name="T43" fmla="*/ 0 h 340"/>
                <a:gd name="T44" fmla="*/ 2 w 679"/>
                <a:gd name="T45" fmla="*/ 0 h 340"/>
                <a:gd name="T46" fmla="*/ 2 w 679"/>
                <a:gd name="T47" fmla="*/ 0 h 340"/>
                <a:gd name="T48" fmla="*/ 3 w 679"/>
                <a:gd name="T49" fmla="*/ 0 h 340"/>
                <a:gd name="T50" fmla="*/ 3 w 679"/>
                <a:gd name="T51" fmla="*/ 0 h 340"/>
                <a:gd name="T52" fmla="*/ 4 w 679"/>
                <a:gd name="T53" fmla="*/ 0 h 340"/>
                <a:gd name="T54" fmla="*/ 5 w 679"/>
                <a:gd name="T55" fmla="*/ 0 h 340"/>
                <a:gd name="T56" fmla="*/ 5 w 679"/>
                <a:gd name="T57" fmla="*/ 1 h 340"/>
                <a:gd name="T58" fmla="*/ 6 w 679"/>
                <a:gd name="T59" fmla="*/ 1 h 340"/>
                <a:gd name="T60" fmla="*/ 6 w 679"/>
                <a:gd name="T61" fmla="*/ 1 h 340"/>
                <a:gd name="T62" fmla="*/ 8 w 679"/>
                <a:gd name="T63" fmla="*/ 2 h 340"/>
                <a:gd name="T64" fmla="*/ 9 w 679"/>
                <a:gd name="T65" fmla="*/ 3 h 340"/>
                <a:gd name="T66" fmla="*/ 10 w 679"/>
                <a:gd name="T67" fmla="*/ 3 h 340"/>
                <a:gd name="T68" fmla="*/ 9 w 679"/>
                <a:gd name="T69" fmla="*/ 4 h 340"/>
                <a:gd name="T70" fmla="*/ 10 w 679"/>
                <a:gd name="T71" fmla="*/ 4 h 3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79"/>
                <a:gd name="T109" fmla="*/ 0 h 340"/>
                <a:gd name="T110" fmla="*/ 679 w 679"/>
                <a:gd name="T111" fmla="*/ 340 h 3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79" h="340">
                  <a:moveTo>
                    <a:pt x="623" y="255"/>
                  </a:moveTo>
                  <a:lnTo>
                    <a:pt x="641" y="274"/>
                  </a:lnTo>
                  <a:lnTo>
                    <a:pt x="656" y="294"/>
                  </a:lnTo>
                  <a:lnTo>
                    <a:pt x="669" y="315"/>
                  </a:lnTo>
                  <a:lnTo>
                    <a:pt x="679" y="340"/>
                  </a:lnTo>
                  <a:lnTo>
                    <a:pt x="652" y="320"/>
                  </a:lnTo>
                  <a:lnTo>
                    <a:pt x="635" y="309"/>
                  </a:lnTo>
                  <a:lnTo>
                    <a:pt x="618" y="297"/>
                  </a:lnTo>
                  <a:lnTo>
                    <a:pt x="591" y="280"/>
                  </a:lnTo>
                  <a:lnTo>
                    <a:pt x="571" y="267"/>
                  </a:lnTo>
                  <a:lnTo>
                    <a:pt x="552" y="255"/>
                  </a:lnTo>
                  <a:lnTo>
                    <a:pt x="533" y="244"/>
                  </a:lnTo>
                  <a:lnTo>
                    <a:pt x="512" y="232"/>
                  </a:lnTo>
                  <a:lnTo>
                    <a:pt x="485" y="217"/>
                  </a:lnTo>
                  <a:lnTo>
                    <a:pt x="458" y="203"/>
                  </a:lnTo>
                  <a:lnTo>
                    <a:pt x="437" y="192"/>
                  </a:lnTo>
                  <a:lnTo>
                    <a:pt x="414" y="182"/>
                  </a:lnTo>
                  <a:lnTo>
                    <a:pt x="393" y="175"/>
                  </a:lnTo>
                  <a:lnTo>
                    <a:pt x="372" y="167"/>
                  </a:lnTo>
                  <a:lnTo>
                    <a:pt x="353" y="161"/>
                  </a:lnTo>
                  <a:lnTo>
                    <a:pt x="332" y="155"/>
                  </a:lnTo>
                  <a:lnTo>
                    <a:pt x="316" y="152"/>
                  </a:lnTo>
                  <a:lnTo>
                    <a:pt x="301" y="148"/>
                  </a:lnTo>
                  <a:lnTo>
                    <a:pt x="286" y="146"/>
                  </a:lnTo>
                  <a:lnTo>
                    <a:pt x="270" y="142"/>
                  </a:lnTo>
                  <a:lnTo>
                    <a:pt x="303" y="121"/>
                  </a:lnTo>
                  <a:lnTo>
                    <a:pt x="286" y="111"/>
                  </a:lnTo>
                  <a:lnTo>
                    <a:pt x="268" y="105"/>
                  </a:lnTo>
                  <a:lnTo>
                    <a:pt x="249" y="100"/>
                  </a:lnTo>
                  <a:lnTo>
                    <a:pt x="230" y="94"/>
                  </a:lnTo>
                  <a:lnTo>
                    <a:pt x="201" y="88"/>
                  </a:lnTo>
                  <a:lnTo>
                    <a:pt x="174" y="82"/>
                  </a:lnTo>
                  <a:lnTo>
                    <a:pt x="159" y="81"/>
                  </a:lnTo>
                  <a:lnTo>
                    <a:pt x="144" y="81"/>
                  </a:lnTo>
                  <a:lnTo>
                    <a:pt x="128" y="79"/>
                  </a:lnTo>
                  <a:lnTo>
                    <a:pt x="113" y="77"/>
                  </a:lnTo>
                  <a:lnTo>
                    <a:pt x="53" y="71"/>
                  </a:lnTo>
                  <a:lnTo>
                    <a:pt x="113" y="50"/>
                  </a:lnTo>
                  <a:lnTo>
                    <a:pt x="96" y="46"/>
                  </a:lnTo>
                  <a:lnTo>
                    <a:pt x="77" y="44"/>
                  </a:lnTo>
                  <a:lnTo>
                    <a:pt x="57" y="42"/>
                  </a:lnTo>
                  <a:lnTo>
                    <a:pt x="38" y="42"/>
                  </a:lnTo>
                  <a:lnTo>
                    <a:pt x="0" y="34"/>
                  </a:lnTo>
                  <a:lnTo>
                    <a:pt x="50" y="13"/>
                  </a:lnTo>
                  <a:lnTo>
                    <a:pt x="69" y="9"/>
                  </a:lnTo>
                  <a:lnTo>
                    <a:pt x="88" y="6"/>
                  </a:lnTo>
                  <a:lnTo>
                    <a:pt x="109" y="4"/>
                  </a:lnTo>
                  <a:lnTo>
                    <a:pt x="128" y="2"/>
                  </a:lnTo>
                  <a:lnTo>
                    <a:pt x="149" y="0"/>
                  </a:lnTo>
                  <a:lnTo>
                    <a:pt x="171" y="0"/>
                  </a:lnTo>
                  <a:lnTo>
                    <a:pt x="186" y="2"/>
                  </a:lnTo>
                  <a:lnTo>
                    <a:pt x="203" y="2"/>
                  </a:lnTo>
                  <a:lnTo>
                    <a:pt x="230" y="6"/>
                  </a:lnTo>
                  <a:lnTo>
                    <a:pt x="259" y="9"/>
                  </a:lnTo>
                  <a:lnTo>
                    <a:pt x="276" y="11"/>
                  </a:lnTo>
                  <a:lnTo>
                    <a:pt x="293" y="15"/>
                  </a:lnTo>
                  <a:lnTo>
                    <a:pt x="311" y="19"/>
                  </a:lnTo>
                  <a:lnTo>
                    <a:pt x="326" y="23"/>
                  </a:lnTo>
                  <a:lnTo>
                    <a:pt x="341" y="27"/>
                  </a:lnTo>
                  <a:lnTo>
                    <a:pt x="357" y="33"/>
                  </a:lnTo>
                  <a:lnTo>
                    <a:pt x="410" y="48"/>
                  </a:lnTo>
                  <a:lnTo>
                    <a:pt x="376" y="67"/>
                  </a:lnTo>
                  <a:lnTo>
                    <a:pt x="424" y="86"/>
                  </a:lnTo>
                  <a:lnTo>
                    <a:pt x="472" y="107"/>
                  </a:lnTo>
                  <a:lnTo>
                    <a:pt x="518" y="132"/>
                  </a:lnTo>
                  <a:lnTo>
                    <a:pt x="564" y="155"/>
                  </a:lnTo>
                  <a:lnTo>
                    <a:pt x="591" y="173"/>
                  </a:lnTo>
                  <a:lnTo>
                    <a:pt x="619" y="188"/>
                  </a:lnTo>
                  <a:lnTo>
                    <a:pt x="562" y="200"/>
                  </a:lnTo>
                  <a:lnTo>
                    <a:pt x="577" y="213"/>
                  </a:lnTo>
                  <a:lnTo>
                    <a:pt x="593" y="226"/>
                  </a:lnTo>
                  <a:lnTo>
                    <a:pt x="608" y="242"/>
                  </a:lnTo>
                  <a:lnTo>
                    <a:pt x="623" y="255"/>
                  </a:lnTo>
                  <a:close/>
                </a:path>
              </a:pathLst>
            </a:custGeom>
            <a:solidFill>
              <a:srgbClr val="EFAC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64"/>
            <p:cNvSpPr>
              <a:spLocks noChangeAspect="1"/>
            </p:cNvSpPr>
            <p:nvPr/>
          </p:nvSpPr>
          <p:spPr bwMode="auto">
            <a:xfrm>
              <a:off x="3120" y="2836"/>
              <a:ext cx="157" cy="74"/>
            </a:xfrm>
            <a:custGeom>
              <a:avLst/>
              <a:gdLst>
                <a:gd name="T0" fmla="*/ 6 w 622"/>
                <a:gd name="T1" fmla="*/ 1 h 294"/>
                <a:gd name="T2" fmla="*/ 5 w 622"/>
                <a:gd name="T3" fmla="*/ 1 h 294"/>
                <a:gd name="T4" fmla="*/ 6 w 622"/>
                <a:gd name="T5" fmla="*/ 1 h 294"/>
                <a:gd name="T6" fmla="*/ 7 w 622"/>
                <a:gd name="T7" fmla="*/ 2 h 294"/>
                <a:gd name="T8" fmla="*/ 8 w 622"/>
                <a:gd name="T9" fmla="*/ 2 h 294"/>
                <a:gd name="T10" fmla="*/ 9 w 622"/>
                <a:gd name="T11" fmla="*/ 3 h 294"/>
                <a:gd name="T12" fmla="*/ 8 w 622"/>
                <a:gd name="T13" fmla="*/ 3 h 294"/>
                <a:gd name="T14" fmla="*/ 9 w 622"/>
                <a:gd name="T15" fmla="*/ 3 h 294"/>
                <a:gd name="T16" fmla="*/ 9 w 622"/>
                <a:gd name="T17" fmla="*/ 4 h 294"/>
                <a:gd name="T18" fmla="*/ 10 w 622"/>
                <a:gd name="T19" fmla="*/ 4 h 294"/>
                <a:gd name="T20" fmla="*/ 10 w 622"/>
                <a:gd name="T21" fmla="*/ 5 h 294"/>
                <a:gd name="T22" fmla="*/ 9 w 622"/>
                <a:gd name="T23" fmla="*/ 4 h 294"/>
                <a:gd name="T24" fmla="*/ 9 w 622"/>
                <a:gd name="T25" fmla="*/ 4 h 294"/>
                <a:gd name="T26" fmla="*/ 8 w 622"/>
                <a:gd name="T27" fmla="*/ 3 h 294"/>
                <a:gd name="T28" fmla="*/ 7 w 622"/>
                <a:gd name="T29" fmla="*/ 3 h 294"/>
                <a:gd name="T30" fmla="*/ 6 w 622"/>
                <a:gd name="T31" fmla="*/ 3 h 294"/>
                <a:gd name="T32" fmla="*/ 6 w 622"/>
                <a:gd name="T33" fmla="*/ 2 h 294"/>
                <a:gd name="T34" fmla="*/ 5 w 622"/>
                <a:gd name="T35" fmla="*/ 2 h 294"/>
                <a:gd name="T36" fmla="*/ 4 w 622"/>
                <a:gd name="T37" fmla="*/ 2 h 294"/>
                <a:gd name="T38" fmla="*/ 5 w 622"/>
                <a:gd name="T39" fmla="*/ 2 h 294"/>
                <a:gd name="T40" fmla="*/ 4 w 622"/>
                <a:gd name="T41" fmla="*/ 2 h 294"/>
                <a:gd name="T42" fmla="*/ 4 w 622"/>
                <a:gd name="T43" fmla="*/ 1 h 294"/>
                <a:gd name="T44" fmla="*/ 4 w 622"/>
                <a:gd name="T45" fmla="*/ 1 h 294"/>
                <a:gd name="T46" fmla="*/ 3 w 622"/>
                <a:gd name="T47" fmla="*/ 1 h 294"/>
                <a:gd name="T48" fmla="*/ 3 w 622"/>
                <a:gd name="T49" fmla="*/ 1 h 294"/>
                <a:gd name="T50" fmla="*/ 2 w 622"/>
                <a:gd name="T51" fmla="*/ 1 h 294"/>
                <a:gd name="T52" fmla="*/ 2 w 622"/>
                <a:gd name="T53" fmla="*/ 1 h 294"/>
                <a:gd name="T54" fmla="*/ 1 w 622"/>
                <a:gd name="T55" fmla="*/ 1 h 294"/>
                <a:gd name="T56" fmla="*/ 2 w 622"/>
                <a:gd name="T57" fmla="*/ 1 h 294"/>
                <a:gd name="T58" fmla="*/ 2 w 622"/>
                <a:gd name="T59" fmla="*/ 1 h 294"/>
                <a:gd name="T60" fmla="*/ 2 w 622"/>
                <a:gd name="T61" fmla="*/ 1 h 294"/>
                <a:gd name="T62" fmla="*/ 1 w 622"/>
                <a:gd name="T63" fmla="*/ 1 h 294"/>
                <a:gd name="T64" fmla="*/ 1 w 622"/>
                <a:gd name="T65" fmla="*/ 0 h 294"/>
                <a:gd name="T66" fmla="*/ 1 w 622"/>
                <a:gd name="T67" fmla="*/ 0 h 294"/>
                <a:gd name="T68" fmla="*/ 0 w 622"/>
                <a:gd name="T69" fmla="*/ 0 h 294"/>
                <a:gd name="T70" fmla="*/ 1 w 622"/>
                <a:gd name="T71" fmla="*/ 0 h 294"/>
                <a:gd name="T72" fmla="*/ 1 w 622"/>
                <a:gd name="T73" fmla="*/ 0 h 294"/>
                <a:gd name="T74" fmla="*/ 2 w 622"/>
                <a:gd name="T75" fmla="*/ 0 h 294"/>
                <a:gd name="T76" fmla="*/ 3 w 622"/>
                <a:gd name="T77" fmla="*/ 0 h 294"/>
                <a:gd name="T78" fmla="*/ 3 w 622"/>
                <a:gd name="T79" fmla="*/ 0 h 294"/>
                <a:gd name="T80" fmla="*/ 4 w 622"/>
                <a:gd name="T81" fmla="*/ 0 h 294"/>
                <a:gd name="T82" fmla="*/ 5 w 622"/>
                <a:gd name="T83" fmla="*/ 1 h 294"/>
                <a:gd name="T84" fmla="*/ 6 w 622"/>
                <a:gd name="T85" fmla="*/ 1 h 2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22"/>
                <a:gd name="T130" fmla="*/ 0 h 294"/>
                <a:gd name="T131" fmla="*/ 622 w 622"/>
                <a:gd name="T132" fmla="*/ 294 h 2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22" h="294">
                  <a:moveTo>
                    <a:pt x="344" y="39"/>
                  </a:moveTo>
                  <a:lnTo>
                    <a:pt x="311" y="56"/>
                  </a:lnTo>
                  <a:lnTo>
                    <a:pt x="372" y="79"/>
                  </a:lnTo>
                  <a:lnTo>
                    <a:pt x="436" y="108"/>
                  </a:lnTo>
                  <a:lnTo>
                    <a:pt x="495" y="139"/>
                  </a:lnTo>
                  <a:lnTo>
                    <a:pt x="551" y="169"/>
                  </a:lnTo>
                  <a:lnTo>
                    <a:pt x="499" y="179"/>
                  </a:lnTo>
                  <a:lnTo>
                    <a:pt x="532" y="206"/>
                  </a:lnTo>
                  <a:lnTo>
                    <a:pt x="564" y="236"/>
                  </a:lnTo>
                  <a:lnTo>
                    <a:pt x="597" y="267"/>
                  </a:lnTo>
                  <a:lnTo>
                    <a:pt x="622" y="294"/>
                  </a:lnTo>
                  <a:lnTo>
                    <a:pt x="576" y="263"/>
                  </a:lnTo>
                  <a:lnTo>
                    <a:pt x="530" y="235"/>
                  </a:lnTo>
                  <a:lnTo>
                    <a:pt x="486" y="208"/>
                  </a:lnTo>
                  <a:lnTo>
                    <a:pt x="440" y="185"/>
                  </a:lnTo>
                  <a:lnTo>
                    <a:pt x="396" y="163"/>
                  </a:lnTo>
                  <a:lnTo>
                    <a:pt x="353" y="146"/>
                  </a:lnTo>
                  <a:lnTo>
                    <a:pt x="311" y="133"/>
                  </a:lnTo>
                  <a:lnTo>
                    <a:pt x="269" y="123"/>
                  </a:lnTo>
                  <a:lnTo>
                    <a:pt x="294" y="106"/>
                  </a:lnTo>
                  <a:lnTo>
                    <a:pt x="271" y="92"/>
                  </a:lnTo>
                  <a:lnTo>
                    <a:pt x="246" y="83"/>
                  </a:lnTo>
                  <a:lnTo>
                    <a:pt x="219" y="73"/>
                  </a:lnTo>
                  <a:lnTo>
                    <a:pt x="192" y="68"/>
                  </a:lnTo>
                  <a:lnTo>
                    <a:pt x="163" y="62"/>
                  </a:lnTo>
                  <a:lnTo>
                    <a:pt x="135" y="56"/>
                  </a:lnTo>
                  <a:lnTo>
                    <a:pt x="104" y="54"/>
                  </a:lnTo>
                  <a:lnTo>
                    <a:pt x="71" y="50"/>
                  </a:lnTo>
                  <a:lnTo>
                    <a:pt x="117" y="41"/>
                  </a:lnTo>
                  <a:lnTo>
                    <a:pt x="108" y="33"/>
                  </a:lnTo>
                  <a:lnTo>
                    <a:pt x="96" y="29"/>
                  </a:lnTo>
                  <a:lnTo>
                    <a:pt x="83" y="25"/>
                  </a:lnTo>
                  <a:lnTo>
                    <a:pt x="67" y="21"/>
                  </a:lnTo>
                  <a:lnTo>
                    <a:pt x="35" y="18"/>
                  </a:lnTo>
                  <a:lnTo>
                    <a:pt x="0" y="16"/>
                  </a:lnTo>
                  <a:lnTo>
                    <a:pt x="37" y="8"/>
                  </a:lnTo>
                  <a:lnTo>
                    <a:pt x="75" y="2"/>
                  </a:lnTo>
                  <a:lnTo>
                    <a:pt x="115" y="0"/>
                  </a:lnTo>
                  <a:lnTo>
                    <a:pt x="158" y="0"/>
                  </a:lnTo>
                  <a:lnTo>
                    <a:pt x="200" y="6"/>
                  </a:lnTo>
                  <a:lnTo>
                    <a:pt x="246" y="12"/>
                  </a:lnTo>
                  <a:lnTo>
                    <a:pt x="294" y="23"/>
                  </a:lnTo>
                  <a:lnTo>
                    <a:pt x="344" y="39"/>
                  </a:lnTo>
                  <a:close/>
                </a:path>
              </a:pathLst>
            </a:custGeom>
            <a:solidFill>
              <a:srgbClr val="AA0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65"/>
            <p:cNvSpPr>
              <a:spLocks noChangeAspect="1"/>
            </p:cNvSpPr>
            <p:nvPr/>
          </p:nvSpPr>
          <p:spPr bwMode="auto">
            <a:xfrm>
              <a:off x="2932" y="2832"/>
              <a:ext cx="173" cy="87"/>
            </a:xfrm>
            <a:custGeom>
              <a:avLst/>
              <a:gdLst>
                <a:gd name="T0" fmla="*/ 1 w 681"/>
                <a:gd name="T1" fmla="*/ 5 h 340"/>
                <a:gd name="T2" fmla="*/ 0 w 681"/>
                <a:gd name="T3" fmla="*/ 5 h 340"/>
                <a:gd name="T4" fmla="*/ 1 w 681"/>
                <a:gd name="T5" fmla="*/ 5 h 340"/>
                <a:gd name="T6" fmla="*/ 1 w 681"/>
                <a:gd name="T7" fmla="*/ 5 h 340"/>
                <a:gd name="T8" fmla="*/ 2 w 681"/>
                <a:gd name="T9" fmla="*/ 4 h 340"/>
                <a:gd name="T10" fmla="*/ 2 w 681"/>
                <a:gd name="T11" fmla="*/ 4 h 340"/>
                <a:gd name="T12" fmla="*/ 3 w 681"/>
                <a:gd name="T13" fmla="*/ 4 h 340"/>
                <a:gd name="T14" fmla="*/ 4 w 681"/>
                <a:gd name="T15" fmla="*/ 3 h 340"/>
                <a:gd name="T16" fmla="*/ 5 w 681"/>
                <a:gd name="T17" fmla="*/ 3 h 340"/>
                <a:gd name="T18" fmla="*/ 5 w 681"/>
                <a:gd name="T19" fmla="*/ 3 h 340"/>
                <a:gd name="T20" fmla="*/ 6 w 681"/>
                <a:gd name="T21" fmla="*/ 3 h 340"/>
                <a:gd name="T22" fmla="*/ 6 w 681"/>
                <a:gd name="T23" fmla="*/ 2 h 340"/>
                <a:gd name="T24" fmla="*/ 6 w 681"/>
                <a:gd name="T25" fmla="*/ 2 h 340"/>
                <a:gd name="T26" fmla="*/ 7 w 681"/>
                <a:gd name="T27" fmla="*/ 2 h 340"/>
                <a:gd name="T28" fmla="*/ 7 w 681"/>
                <a:gd name="T29" fmla="*/ 2 h 340"/>
                <a:gd name="T30" fmla="*/ 8 w 681"/>
                <a:gd name="T31" fmla="*/ 1 h 340"/>
                <a:gd name="T32" fmla="*/ 9 w 681"/>
                <a:gd name="T33" fmla="*/ 1 h 340"/>
                <a:gd name="T34" fmla="*/ 9 w 681"/>
                <a:gd name="T35" fmla="*/ 1 h 340"/>
                <a:gd name="T36" fmla="*/ 9 w 681"/>
                <a:gd name="T37" fmla="*/ 1 h 340"/>
                <a:gd name="T38" fmla="*/ 10 w 681"/>
                <a:gd name="T39" fmla="*/ 1 h 340"/>
                <a:gd name="T40" fmla="*/ 10 w 681"/>
                <a:gd name="T41" fmla="*/ 1 h 340"/>
                <a:gd name="T42" fmla="*/ 10 w 681"/>
                <a:gd name="T43" fmla="*/ 0 h 340"/>
                <a:gd name="T44" fmla="*/ 10 w 681"/>
                <a:gd name="T45" fmla="*/ 0 h 340"/>
                <a:gd name="T46" fmla="*/ 9 w 681"/>
                <a:gd name="T47" fmla="*/ 0 h 340"/>
                <a:gd name="T48" fmla="*/ 8 w 681"/>
                <a:gd name="T49" fmla="*/ 0 h 340"/>
                <a:gd name="T50" fmla="*/ 8 w 681"/>
                <a:gd name="T51" fmla="*/ 0 h 340"/>
                <a:gd name="T52" fmla="*/ 7 w 681"/>
                <a:gd name="T53" fmla="*/ 0 h 340"/>
                <a:gd name="T54" fmla="*/ 6 w 681"/>
                <a:gd name="T55" fmla="*/ 0 h 340"/>
                <a:gd name="T56" fmla="*/ 6 w 681"/>
                <a:gd name="T57" fmla="*/ 1 h 340"/>
                <a:gd name="T58" fmla="*/ 5 w 681"/>
                <a:gd name="T59" fmla="*/ 1 h 340"/>
                <a:gd name="T60" fmla="*/ 5 w 681"/>
                <a:gd name="T61" fmla="*/ 1 h 340"/>
                <a:gd name="T62" fmla="*/ 3 w 681"/>
                <a:gd name="T63" fmla="*/ 2 h 340"/>
                <a:gd name="T64" fmla="*/ 2 w 681"/>
                <a:gd name="T65" fmla="*/ 3 h 340"/>
                <a:gd name="T66" fmla="*/ 1 w 681"/>
                <a:gd name="T67" fmla="*/ 3 h 340"/>
                <a:gd name="T68" fmla="*/ 2 w 681"/>
                <a:gd name="T69" fmla="*/ 4 h 340"/>
                <a:gd name="T70" fmla="*/ 1 w 681"/>
                <a:gd name="T71" fmla="*/ 4 h 3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1"/>
                <a:gd name="T109" fmla="*/ 0 h 340"/>
                <a:gd name="T110" fmla="*/ 681 w 681"/>
                <a:gd name="T111" fmla="*/ 340 h 3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1" h="340">
                  <a:moveTo>
                    <a:pt x="55" y="255"/>
                  </a:moveTo>
                  <a:lnTo>
                    <a:pt x="38" y="274"/>
                  </a:lnTo>
                  <a:lnTo>
                    <a:pt x="23" y="294"/>
                  </a:lnTo>
                  <a:lnTo>
                    <a:pt x="9" y="315"/>
                  </a:lnTo>
                  <a:lnTo>
                    <a:pt x="0" y="340"/>
                  </a:lnTo>
                  <a:lnTo>
                    <a:pt x="27" y="320"/>
                  </a:lnTo>
                  <a:lnTo>
                    <a:pt x="44" y="309"/>
                  </a:lnTo>
                  <a:lnTo>
                    <a:pt x="61" y="297"/>
                  </a:lnTo>
                  <a:lnTo>
                    <a:pt x="88" y="280"/>
                  </a:lnTo>
                  <a:lnTo>
                    <a:pt x="107" y="267"/>
                  </a:lnTo>
                  <a:lnTo>
                    <a:pt x="126" y="255"/>
                  </a:lnTo>
                  <a:lnTo>
                    <a:pt x="145" y="244"/>
                  </a:lnTo>
                  <a:lnTo>
                    <a:pt x="167" y="232"/>
                  </a:lnTo>
                  <a:lnTo>
                    <a:pt x="193" y="217"/>
                  </a:lnTo>
                  <a:lnTo>
                    <a:pt x="220" y="203"/>
                  </a:lnTo>
                  <a:lnTo>
                    <a:pt x="243" y="192"/>
                  </a:lnTo>
                  <a:lnTo>
                    <a:pt x="264" y="182"/>
                  </a:lnTo>
                  <a:lnTo>
                    <a:pt x="286" y="175"/>
                  </a:lnTo>
                  <a:lnTo>
                    <a:pt x="307" y="167"/>
                  </a:lnTo>
                  <a:lnTo>
                    <a:pt x="328" y="161"/>
                  </a:lnTo>
                  <a:lnTo>
                    <a:pt x="349" y="155"/>
                  </a:lnTo>
                  <a:lnTo>
                    <a:pt x="362" y="152"/>
                  </a:lnTo>
                  <a:lnTo>
                    <a:pt x="378" y="148"/>
                  </a:lnTo>
                  <a:lnTo>
                    <a:pt x="393" y="146"/>
                  </a:lnTo>
                  <a:lnTo>
                    <a:pt x="408" y="142"/>
                  </a:lnTo>
                  <a:lnTo>
                    <a:pt x="376" y="121"/>
                  </a:lnTo>
                  <a:lnTo>
                    <a:pt x="393" y="111"/>
                  </a:lnTo>
                  <a:lnTo>
                    <a:pt x="410" y="105"/>
                  </a:lnTo>
                  <a:lnTo>
                    <a:pt x="429" y="100"/>
                  </a:lnTo>
                  <a:lnTo>
                    <a:pt x="449" y="94"/>
                  </a:lnTo>
                  <a:lnTo>
                    <a:pt x="477" y="88"/>
                  </a:lnTo>
                  <a:lnTo>
                    <a:pt x="506" y="82"/>
                  </a:lnTo>
                  <a:lnTo>
                    <a:pt x="520" y="81"/>
                  </a:lnTo>
                  <a:lnTo>
                    <a:pt x="535" y="81"/>
                  </a:lnTo>
                  <a:lnTo>
                    <a:pt x="550" y="79"/>
                  </a:lnTo>
                  <a:lnTo>
                    <a:pt x="566" y="77"/>
                  </a:lnTo>
                  <a:lnTo>
                    <a:pt x="625" y="71"/>
                  </a:lnTo>
                  <a:lnTo>
                    <a:pt x="566" y="50"/>
                  </a:lnTo>
                  <a:lnTo>
                    <a:pt x="585" y="46"/>
                  </a:lnTo>
                  <a:lnTo>
                    <a:pt x="602" y="44"/>
                  </a:lnTo>
                  <a:lnTo>
                    <a:pt x="621" y="42"/>
                  </a:lnTo>
                  <a:lnTo>
                    <a:pt x="640" y="42"/>
                  </a:lnTo>
                  <a:lnTo>
                    <a:pt x="681" y="34"/>
                  </a:lnTo>
                  <a:lnTo>
                    <a:pt x="629" y="13"/>
                  </a:lnTo>
                  <a:lnTo>
                    <a:pt x="610" y="9"/>
                  </a:lnTo>
                  <a:lnTo>
                    <a:pt x="591" y="6"/>
                  </a:lnTo>
                  <a:lnTo>
                    <a:pt x="571" y="4"/>
                  </a:lnTo>
                  <a:lnTo>
                    <a:pt x="550" y="2"/>
                  </a:lnTo>
                  <a:lnTo>
                    <a:pt x="529" y="0"/>
                  </a:lnTo>
                  <a:lnTo>
                    <a:pt x="508" y="0"/>
                  </a:lnTo>
                  <a:lnTo>
                    <a:pt x="493" y="2"/>
                  </a:lnTo>
                  <a:lnTo>
                    <a:pt x="477" y="2"/>
                  </a:lnTo>
                  <a:lnTo>
                    <a:pt x="449" y="6"/>
                  </a:lnTo>
                  <a:lnTo>
                    <a:pt x="420" y="9"/>
                  </a:lnTo>
                  <a:lnTo>
                    <a:pt x="403" y="11"/>
                  </a:lnTo>
                  <a:lnTo>
                    <a:pt x="385" y="15"/>
                  </a:lnTo>
                  <a:lnTo>
                    <a:pt x="370" y="19"/>
                  </a:lnTo>
                  <a:lnTo>
                    <a:pt x="355" y="23"/>
                  </a:lnTo>
                  <a:lnTo>
                    <a:pt x="339" y="27"/>
                  </a:lnTo>
                  <a:lnTo>
                    <a:pt x="324" y="33"/>
                  </a:lnTo>
                  <a:lnTo>
                    <a:pt x="268" y="48"/>
                  </a:lnTo>
                  <a:lnTo>
                    <a:pt x="303" y="67"/>
                  </a:lnTo>
                  <a:lnTo>
                    <a:pt x="255" y="86"/>
                  </a:lnTo>
                  <a:lnTo>
                    <a:pt x="207" y="107"/>
                  </a:lnTo>
                  <a:lnTo>
                    <a:pt x="161" y="132"/>
                  </a:lnTo>
                  <a:lnTo>
                    <a:pt x="115" y="155"/>
                  </a:lnTo>
                  <a:lnTo>
                    <a:pt x="88" y="173"/>
                  </a:lnTo>
                  <a:lnTo>
                    <a:pt x="59" y="188"/>
                  </a:lnTo>
                  <a:lnTo>
                    <a:pt x="117" y="200"/>
                  </a:lnTo>
                  <a:lnTo>
                    <a:pt x="101" y="213"/>
                  </a:lnTo>
                  <a:lnTo>
                    <a:pt x="86" y="226"/>
                  </a:lnTo>
                  <a:lnTo>
                    <a:pt x="71" y="242"/>
                  </a:lnTo>
                  <a:lnTo>
                    <a:pt x="55" y="255"/>
                  </a:lnTo>
                  <a:close/>
                </a:path>
              </a:pathLst>
            </a:custGeom>
            <a:solidFill>
              <a:srgbClr val="EFAC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66"/>
            <p:cNvSpPr>
              <a:spLocks noChangeAspect="1"/>
            </p:cNvSpPr>
            <p:nvPr/>
          </p:nvSpPr>
          <p:spPr bwMode="auto">
            <a:xfrm>
              <a:off x="2938" y="2836"/>
              <a:ext cx="158" cy="74"/>
            </a:xfrm>
            <a:custGeom>
              <a:avLst/>
              <a:gdLst>
                <a:gd name="T0" fmla="*/ 5 w 621"/>
                <a:gd name="T1" fmla="*/ 1 h 294"/>
                <a:gd name="T2" fmla="*/ 5 w 621"/>
                <a:gd name="T3" fmla="*/ 1 h 294"/>
                <a:gd name="T4" fmla="*/ 4 w 621"/>
                <a:gd name="T5" fmla="*/ 1 h 294"/>
                <a:gd name="T6" fmla="*/ 3 w 621"/>
                <a:gd name="T7" fmla="*/ 2 h 294"/>
                <a:gd name="T8" fmla="*/ 2 w 621"/>
                <a:gd name="T9" fmla="*/ 2 h 294"/>
                <a:gd name="T10" fmla="*/ 1 w 621"/>
                <a:gd name="T11" fmla="*/ 3 h 294"/>
                <a:gd name="T12" fmla="*/ 2 w 621"/>
                <a:gd name="T13" fmla="*/ 3 h 294"/>
                <a:gd name="T14" fmla="*/ 2 w 621"/>
                <a:gd name="T15" fmla="*/ 3 h 294"/>
                <a:gd name="T16" fmla="*/ 1 w 621"/>
                <a:gd name="T17" fmla="*/ 4 h 294"/>
                <a:gd name="T18" fmla="*/ 1 w 621"/>
                <a:gd name="T19" fmla="*/ 4 h 294"/>
                <a:gd name="T20" fmla="*/ 0 w 621"/>
                <a:gd name="T21" fmla="*/ 5 h 294"/>
                <a:gd name="T22" fmla="*/ 1 w 621"/>
                <a:gd name="T23" fmla="*/ 4 h 294"/>
                <a:gd name="T24" fmla="*/ 2 w 621"/>
                <a:gd name="T25" fmla="*/ 4 h 294"/>
                <a:gd name="T26" fmla="*/ 2 w 621"/>
                <a:gd name="T27" fmla="*/ 3 h 294"/>
                <a:gd name="T28" fmla="*/ 3 w 621"/>
                <a:gd name="T29" fmla="*/ 3 h 294"/>
                <a:gd name="T30" fmla="*/ 4 w 621"/>
                <a:gd name="T31" fmla="*/ 3 h 294"/>
                <a:gd name="T32" fmla="*/ 4 w 621"/>
                <a:gd name="T33" fmla="*/ 2 h 294"/>
                <a:gd name="T34" fmla="*/ 5 w 621"/>
                <a:gd name="T35" fmla="*/ 2 h 294"/>
                <a:gd name="T36" fmla="*/ 6 w 621"/>
                <a:gd name="T37" fmla="*/ 2 h 294"/>
                <a:gd name="T38" fmla="*/ 5 w 621"/>
                <a:gd name="T39" fmla="*/ 2 h 294"/>
                <a:gd name="T40" fmla="*/ 6 w 621"/>
                <a:gd name="T41" fmla="*/ 2 h 294"/>
                <a:gd name="T42" fmla="*/ 6 w 621"/>
                <a:gd name="T43" fmla="*/ 1 h 294"/>
                <a:gd name="T44" fmla="*/ 7 w 621"/>
                <a:gd name="T45" fmla="*/ 1 h 294"/>
                <a:gd name="T46" fmla="*/ 7 w 621"/>
                <a:gd name="T47" fmla="*/ 1 h 294"/>
                <a:gd name="T48" fmla="*/ 8 w 621"/>
                <a:gd name="T49" fmla="*/ 1 h 294"/>
                <a:gd name="T50" fmla="*/ 8 w 621"/>
                <a:gd name="T51" fmla="*/ 1 h 294"/>
                <a:gd name="T52" fmla="*/ 9 w 621"/>
                <a:gd name="T53" fmla="*/ 1 h 294"/>
                <a:gd name="T54" fmla="*/ 9 w 621"/>
                <a:gd name="T55" fmla="*/ 1 h 294"/>
                <a:gd name="T56" fmla="*/ 8 w 621"/>
                <a:gd name="T57" fmla="*/ 1 h 294"/>
                <a:gd name="T58" fmla="*/ 8 w 621"/>
                <a:gd name="T59" fmla="*/ 1 h 294"/>
                <a:gd name="T60" fmla="*/ 9 w 621"/>
                <a:gd name="T61" fmla="*/ 1 h 294"/>
                <a:gd name="T62" fmla="*/ 9 w 621"/>
                <a:gd name="T63" fmla="*/ 1 h 294"/>
                <a:gd name="T64" fmla="*/ 9 w 621"/>
                <a:gd name="T65" fmla="*/ 0 h 294"/>
                <a:gd name="T66" fmla="*/ 10 w 621"/>
                <a:gd name="T67" fmla="*/ 0 h 294"/>
                <a:gd name="T68" fmla="*/ 10 w 621"/>
                <a:gd name="T69" fmla="*/ 0 h 294"/>
                <a:gd name="T70" fmla="*/ 10 w 621"/>
                <a:gd name="T71" fmla="*/ 0 h 294"/>
                <a:gd name="T72" fmla="*/ 9 w 621"/>
                <a:gd name="T73" fmla="*/ 0 h 294"/>
                <a:gd name="T74" fmla="*/ 8 w 621"/>
                <a:gd name="T75" fmla="*/ 0 h 294"/>
                <a:gd name="T76" fmla="*/ 8 w 621"/>
                <a:gd name="T77" fmla="*/ 0 h 294"/>
                <a:gd name="T78" fmla="*/ 7 w 621"/>
                <a:gd name="T79" fmla="*/ 0 h 294"/>
                <a:gd name="T80" fmla="*/ 6 w 621"/>
                <a:gd name="T81" fmla="*/ 0 h 294"/>
                <a:gd name="T82" fmla="*/ 5 w 621"/>
                <a:gd name="T83" fmla="*/ 1 h 294"/>
                <a:gd name="T84" fmla="*/ 5 w 621"/>
                <a:gd name="T85" fmla="*/ 1 h 2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21"/>
                <a:gd name="T130" fmla="*/ 0 h 294"/>
                <a:gd name="T131" fmla="*/ 621 w 621"/>
                <a:gd name="T132" fmla="*/ 294 h 2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21" h="294">
                  <a:moveTo>
                    <a:pt x="278" y="39"/>
                  </a:moveTo>
                  <a:lnTo>
                    <a:pt x="311" y="56"/>
                  </a:lnTo>
                  <a:lnTo>
                    <a:pt x="249" y="79"/>
                  </a:lnTo>
                  <a:lnTo>
                    <a:pt x="186" y="108"/>
                  </a:lnTo>
                  <a:lnTo>
                    <a:pt x="126" y="139"/>
                  </a:lnTo>
                  <a:lnTo>
                    <a:pt x="73" y="169"/>
                  </a:lnTo>
                  <a:lnTo>
                    <a:pt x="122" y="179"/>
                  </a:lnTo>
                  <a:lnTo>
                    <a:pt x="92" y="206"/>
                  </a:lnTo>
                  <a:lnTo>
                    <a:pt x="57" y="236"/>
                  </a:lnTo>
                  <a:lnTo>
                    <a:pt x="27" y="267"/>
                  </a:lnTo>
                  <a:lnTo>
                    <a:pt x="0" y="294"/>
                  </a:lnTo>
                  <a:lnTo>
                    <a:pt x="46" y="263"/>
                  </a:lnTo>
                  <a:lnTo>
                    <a:pt x="92" y="235"/>
                  </a:lnTo>
                  <a:lnTo>
                    <a:pt x="138" y="208"/>
                  </a:lnTo>
                  <a:lnTo>
                    <a:pt x="182" y="185"/>
                  </a:lnTo>
                  <a:lnTo>
                    <a:pt x="226" y="163"/>
                  </a:lnTo>
                  <a:lnTo>
                    <a:pt x="268" y="146"/>
                  </a:lnTo>
                  <a:lnTo>
                    <a:pt x="311" y="133"/>
                  </a:lnTo>
                  <a:lnTo>
                    <a:pt x="353" y="123"/>
                  </a:lnTo>
                  <a:lnTo>
                    <a:pt x="328" y="106"/>
                  </a:lnTo>
                  <a:lnTo>
                    <a:pt x="351" y="92"/>
                  </a:lnTo>
                  <a:lnTo>
                    <a:pt x="376" y="83"/>
                  </a:lnTo>
                  <a:lnTo>
                    <a:pt x="403" y="73"/>
                  </a:lnTo>
                  <a:lnTo>
                    <a:pt x="429" y="68"/>
                  </a:lnTo>
                  <a:lnTo>
                    <a:pt x="458" y="62"/>
                  </a:lnTo>
                  <a:lnTo>
                    <a:pt x="489" y="56"/>
                  </a:lnTo>
                  <a:lnTo>
                    <a:pt x="520" y="54"/>
                  </a:lnTo>
                  <a:lnTo>
                    <a:pt x="550" y="50"/>
                  </a:lnTo>
                  <a:lnTo>
                    <a:pt x="504" y="41"/>
                  </a:lnTo>
                  <a:lnTo>
                    <a:pt x="514" y="33"/>
                  </a:lnTo>
                  <a:lnTo>
                    <a:pt x="525" y="29"/>
                  </a:lnTo>
                  <a:lnTo>
                    <a:pt x="539" y="25"/>
                  </a:lnTo>
                  <a:lnTo>
                    <a:pt x="554" y="21"/>
                  </a:lnTo>
                  <a:lnTo>
                    <a:pt x="589" y="18"/>
                  </a:lnTo>
                  <a:lnTo>
                    <a:pt x="621" y="16"/>
                  </a:lnTo>
                  <a:lnTo>
                    <a:pt x="585" y="8"/>
                  </a:lnTo>
                  <a:lnTo>
                    <a:pt x="546" y="2"/>
                  </a:lnTo>
                  <a:lnTo>
                    <a:pt x="506" y="0"/>
                  </a:lnTo>
                  <a:lnTo>
                    <a:pt x="466" y="0"/>
                  </a:lnTo>
                  <a:lnTo>
                    <a:pt x="422" y="6"/>
                  </a:lnTo>
                  <a:lnTo>
                    <a:pt x="376" y="12"/>
                  </a:lnTo>
                  <a:lnTo>
                    <a:pt x="328" y="23"/>
                  </a:lnTo>
                  <a:lnTo>
                    <a:pt x="278" y="39"/>
                  </a:lnTo>
                  <a:close/>
                </a:path>
              </a:pathLst>
            </a:custGeom>
            <a:solidFill>
              <a:srgbClr val="A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67"/>
            <p:cNvSpPr>
              <a:spLocks noChangeAspect="1" noEditPoints="1"/>
            </p:cNvSpPr>
            <p:nvPr/>
          </p:nvSpPr>
          <p:spPr bwMode="auto">
            <a:xfrm>
              <a:off x="2926" y="2891"/>
              <a:ext cx="359" cy="239"/>
            </a:xfrm>
            <a:custGeom>
              <a:avLst/>
              <a:gdLst>
                <a:gd name="T0" fmla="*/ 12 w 1414"/>
                <a:gd name="T1" fmla="*/ 7 h 939"/>
                <a:gd name="T2" fmla="*/ 15 w 1414"/>
                <a:gd name="T3" fmla="*/ 7 h 939"/>
                <a:gd name="T4" fmla="*/ 13 w 1414"/>
                <a:gd name="T5" fmla="*/ 3 h 939"/>
                <a:gd name="T6" fmla="*/ 0 w 1414"/>
                <a:gd name="T7" fmla="*/ 5 h 939"/>
                <a:gd name="T8" fmla="*/ 3 w 1414"/>
                <a:gd name="T9" fmla="*/ 10 h 939"/>
                <a:gd name="T10" fmla="*/ 8 w 1414"/>
                <a:gd name="T11" fmla="*/ 13 h 939"/>
                <a:gd name="T12" fmla="*/ 14 w 1414"/>
                <a:gd name="T13" fmla="*/ 14 h 939"/>
                <a:gd name="T14" fmla="*/ 18 w 1414"/>
                <a:gd name="T15" fmla="*/ 11 h 939"/>
                <a:gd name="T16" fmla="*/ 21 w 1414"/>
                <a:gd name="T17" fmla="*/ 9 h 939"/>
                <a:gd name="T18" fmla="*/ 20 w 1414"/>
                <a:gd name="T19" fmla="*/ 7 h 939"/>
                <a:gd name="T20" fmla="*/ 17 w 1414"/>
                <a:gd name="T21" fmla="*/ 7 h 939"/>
                <a:gd name="T22" fmla="*/ 17 w 1414"/>
                <a:gd name="T23" fmla="*/ 11 h 939"/>
                <a:gd name="T24" fmla="*/ 16 w 1414"/>
                <a:gd name="T25" fmla="*/ 12 h 939"/>
                <a:gd name="T26" fmla="*/ 12 w 1414"/>
                <a:gd name="T27" fmla="*/ 13 h 939"/>
                <a:gd name="T28" fmla="*/ 9 w 1414"/>
                <a:gd name="T29" fmla="*/ 12 h 939"/>
                <a:gd name="T30" fmla="*/ 5 w 1414"/>
                <a:gd name="T31" fmla="*/ 11 h 939"/>
                <a:gd name="T32" fmla="*/ 6 w 1414"/>
                <a:gd name="T33" fmla="*/ 10 h 939"/>
                <a:gd name="T34" fmla="*/ 5 w 1414"/>
                <a:gd name="T35" fmla="*/ 6 h 939"/>
                <a:gd name="T36" fmla="*/ 3 w 1414"/>
                <a:gd name="T37" fmla="*/ 8 h 939"/>
                <a:gd name="T38" fmla="*/ 2 w 1414"/>
                <a:gd name="T39" fmla="*/ 8 h 939"/>
                <a:gd name="T40" fmla="*/ 3 w 1414"/>
                <a:gd name="T41" fmla="*/ 5 h 939"/>
                <a:gd name="T42" fmla="*/ 0 w 1414"/>
                <a:gd name="T43" fmla="*/ 5 h 939"/>
                <a:gd name="T44" fmla="*/ 23 w 1414"/>
                <a:gd name="T45" fmla="*/ 5 h 939"/>
                <a:gd name="T46" fmla="*/ 21 w 1414"/>
                <a:gd name="T47" fmla="*/ 5 h 939"/>
                <a:gd name="T48" fmla="*/ 21 w 1414"/>
                <a:gd name="T49" fmla="*/ 8 h 939"/>
                <a:gd name="T50" fmla="*/ 20 w 1414"/>
                <a:gd name="T51" fmla="*/ 2 h 939"/>
                <a:gd name="T52" fmla="*/ 17 w 1414"/>
                <a:gd name="T53" fmla="*/ 1 h 939"/>
                <a:gd name="T54" fmla="*/ 16 w 1414"/>
                <a:gd name="T55" fmla="*/ 2 h 939"/>
                <a:gd name="T56" fmla="*/ 19 w 1414"/>
                <a:gd name="T57" fmla="*/ 5 h 939"/>
                <a:gd name="T58" fmla="*/ 21 w 1414"/>
                <a:gd name="T59" fmla="*/ 4 h 939"/>
                <a:gd name="T60" fmla="*/ 15 w 1414"/>
                <a:gd name="T61" fmla="*/ 0 h 939"/>
                <a:gd name="T62" fmla="*/ 11 w 1414"/>
                <a:gd name="T63" fmla="*/ 0 h 939"/>
                <a:gd name="T64" fmla="*/ 7 w 1414"/>
                <a:gd name="T65" fmla="*/ 1 h 939"/>
                <a:gd name="T66" fmla="*/ 7 w 1414"/>
                <a:gd name="T67" fmla="*/ 1 h 939"/>
                <a:gd name="T68" fmla="*/ 10 w 1414"/>
                <a:gd name="T69" fmla="*/ 2 h 939"/>
                <a:gd name="T70" fmla="*/ 12 w 1414"/>
                <a:gd name="T71" fmla="*/ 2 h 939"/>
                <a:gd name="T72" fmla="*/ 15 w 1414"/>
                <a:gd name="T73" fmla="*/ 2 h 939"/>
                <a:gd name="T74" fmla="*/ 17 w 1414"/>
                <a:gd name="T75" fmla="*/ 1 h 939"/>
                <a:gd name="T76" fmla="*/ 4 w 1414"/>
                <a:gd name="T77" fmla="*/ 2 h 939"/>
                <a:gd name="T78" fmla="*/ 2 w 1414"/>
                <a:gd name="T79" fmla="*/ 4 h 939"/>
                <a:gd name="T80" fmla="*/ 4 w 1414"/>
                <a:gd name="T81" fmla="*/ 5 h 939"/>
                <a:gd name="T82" fmla="*/ 7 w 1414"/>
                <a:gd name="T83" fmla="*/ 2 h 939"/>
                <a:gd name="T84" fmla="*/ 16 w 1414"/>
                <a:gd name="T85" fmla="*/ 6 h 939"/>
                <a:gd name="T86" fmla="*/ 19 w 1414"/>
                <a:gd name="T87" fmla="*/ 6 h 939"/>
                <a:gd name="T88" fmla="*/ 17 w 1414"/>
                <a:gd name="T89" fmla="*/ 3 h 939"/>
                <a:gd name="T90" fmla="*/ 14 w 1414"/>
                <a:gd name="T91" fmla="*/ 3 h 939"/>
                <a:gd name="T92" fmla="*/ 15 w 1414"/>
                <a:gd name="T93" fmla="*/ 7 h 939"/>
                <a:gd name="T94" fmla="*/ 15 w 1414"/>
                <a:gd name="T95" fmla="*/ 7 h 939"/>
                <a:gd name="T96" fmla="*/ 12 w 1414"/>
                <a:gd name="T97" fmla="*/ 8 h 939"/>
                <a:gd name="T98" fmla="*/ 13 w 1414"/>
                <a:gd name="T99" fmla="*/ 12 h 939"/>
                <a:gd name="T100" fmla="*/ 16 w 1414"/>
                <a:gd name="T101" fmla="*/ 12 h 939"/>
                <a:gd name="T102" fmla="*/ 8 w 1414"/>
                <a:gd name="T103" fmla="*/ 7 h 939"/>
                <a:gd name="T104" fmla="*/ 10 w 1414"/>
                <a:gd name="T105" fmla="*/ 7 h 939"/>
                <a:gd name="T106" fmla="*/ 11 w 1414"/>
                <a:gd name="T107" fmla="*/ 3 h 939"/>
                <a:gd name="T108" fmla="*/ 7 w 1414"/>
                <a:gd name="T109" fmla="*/ 10 h 939"/>
                <a:gd name="T110" fmla="*/ 9 w 1414"/>
                <a:gd name="T111" fmla="*/ 12 h 939"/>
                <a:gd name="T112" fmla="*/ 11 w 1414"/>
                <a:gd name="T113" fmla="*/ 11 h 939"/>
                <a:gd name="T114" fmla="*/ 8 w 1414"/>
                <a:gd name="T115" fmla="*/ 7 h 939"/>
                <a:gd name="T116" fmla="*/ 10 w 1414"/>
                <a:gd name="T117" fmla="*/ 3 h 939"/>
                <a:gd name="T118" fmla="*/ 6 w 1414"/>
                <a:gd name="T119" fmla="*/ 4 h 939"/>
                <a:gd name="T120" fmla="*/ 5 w 1414"/>
                <a:gd name="T121" fmla="*/ 5 h 939"/>
                <a:gd name="T122" fmla="*/ 8 w 1414"/>
                <a:gd name="T123" fmla="*/ 7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14"/>
                <a:gd name="T187" fmla="*/ 0 h 939"/>
                <a:gd name="T188" fmla="*/ 1414 w 1414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14" h="939">
                  <a:moveTo>
                    <a:pt x="727" y="183"/>
                  </a:moveTo>
                  <a:lnTo>
                    <a:pt x="725" y="209"/>
                  </a:lnTo>
                  <a:lnTo>
                    <a:pt x="723" y="432"/>
                  </a:lnTo>
                  <a:lnTo>
                    <a:pt x="725" y="432"/>
                  </a:lnTo>
                  <a:lnTo>
                    <a:pt x="727" y="432"/>
                  </a:lnTo>
                  <a:lnTo>
                    <a:pt x="750" y="432"/>
                  </a:lnTo>
                  <a:lnTo>
                    <a:pt x="773" y="430"/>
                  </a:lnTo>
                  <a:lnTo>
                    <a:pt x="807" y="428"/>
                  </a:lnTo>
                  <a:lnTo>
                    <a:pt x="842" y="426"/>
                  </a:lnTo>
                  <a:lnTo>
                    <a:pt x="876" y="421"/>
                  </a:lnTo>
                  <a:lnTo>
                    <a:pt x="909" y="415"/>
                  </a:lnTo>
                  <a:lnTo>
                    <a:pt x="913" y="415"/>
                  </a:lnTo>
                  <a:lnTo>
                    <a:pt x="915" y="415"/>
                  </a:lnTo>
                  <a:lnTo>
                    <a:pt x="888" y="357"/>
                  </a:lnTo>
                  <a:lnTo>
                    <a:pt x="859" y="300"/>
                  </a:lnTo>
                  <a:lnTo>
                    <a:pt x="828" y="244"/>
                  </a:lnTo>
                  <a:lnTo>
                    <a:pt x="796" y="188"/>
                  </a:lnTo>
                  <a:lnTo>
                    <a:pt x="809" y="179"/>
                  </a:lnTo>
                  <a:lnTo>
                    <a:pt x="815" y="175"/>
                  </a:lnTo>
                  <a:lnTo>
                    <a:pt x="792" y="179"/>
                  </a:lnTo>
                  <a:lnTo>
                    <a:pt x="771" y="181"/>
                  </a:lnTo>
                  <a:lnTo>
                    <a:pt x="748" y="183"/>
                  </a:lnTo>
                  <a:lnTo>
                    <a:pt x="727" y="183"/>
                  </a:lnTo>
                  <a:close/>
                  <a:moveTo>
                    <a:pt x="0" y="305"/>
                  </a:moveTo>
                  <a:lnTo>
                    <a:pt x="25" y="359"/>
                  </a:lnTo>
                  <a:lnTo>
                    <a:pt x="51" y="409"/>
                  </a:lnTo>
                  <a:lnTo>
                    <a:pt x="80" y="457"/>
                  </a:lnTo>
                  <a:lnTo>
                    <a:pt x="113" y="503"/>
                  </a:lnTo>
                  <a:lnTo>
                    <a:pt x="147" y="547"/>
                  </a:lnTo>
                  <a:lnTo>
                    <a:pt x="186" y="589"/>
                  </a:lnTo>
                  <a:lnTo>
                    <a:pt x="224" y="630"/>
                  </a:lnTo>
                  <a:lnTo>
                    <a:pt x="268" y="668"/>
                  </a:lnTo>
                  <a:lnTo>
                    <a:pt x="312" y="705"/>
                  </a:lnTo>
                  <a:lnTo>
                    <a:pt x="360" y="741"/>
                  </a:lnTo>
                  <a:lnTo>
                    <a:pt x="412" y="776"/>
                  </a:lnTo>
                  <a:lnTo>
                    <a:pt x="466" y="810"/>
                  </a:lnTo>
                  <a:lnTo>
                    <a:pt x="521" y="843"/>
                  </a:lnTo>
                  <a:lnTo>
                    <a:pt x="581" y="875"/>
                  </a:lnTo>
                  <a:lnTo>
                    <a:pt x="644" y="906"/>
                  </a:lnTo>
                  <a:lnTo>
                    <a:pt x="710" y="939"/>
                  </a:lnTo>
                  <a:lnTo>
                    <a:pt x="802" y="893"/>
                  </a:lnTo>
                  <a:lnTo>
                    <a:pt x="888" y="847"/>
                  </a:lnTo>
                  <a:lnTo>
                    <a:pt x="930" y="824"/>
                  </a:lnTo>
                  <a:lnTo>
                    <a:pt x="968" y="801"/>
                  </a:lnTo>
                  <a:lnTo>
                    <a:pt x="1007" y="776"/>
                  </a:lnTo>
                  <a:lnTo>
                    <a:pt x="1043" y="751"/>
                  </a:lnTo>
                  <a:lnTo>
                    <a:pt x="1078" y="726"/>
                  </a:lnTo>
                  <a:lnTo>
                    <a:pt x="1112" y="701"/>
                  </a:lnTo>
                  <a:lnTo>
                    <a:pt x="1145" y="674"/>
                  </a:lnTo>
                  <a:lnTo>
                    <a:pt x="1176" y="647"/>
                  </a:lnTo>
                  <a:lnTo>
                    <a:pt x="1204" y="618"/>
                  </a:lnTo>
                  <a:lnTo>
                    <a:pt x="1233" y="589"/>
                  </a:lnTo>
                  <a:lnTo>
                    <a:pt x="1260" y="561"/>
                  </a:lnTo>
                  <a:lnTo>
                    <a:pt x="1285" y="530"/>
                  </a:lnTo>
                  <a:lnTo>
                    <a:pt x="1274" y="534"/>
                  </a:lnTo>
                  <a:lnTo>
                    <a:pt x="1258" y="540"/>
                  </a:lnTo>
                  <a:lnTo>
                    <a:pt x="1249" y="516"/>
                  </a:lnTo>
                  <a:lnTo>
                    <a:pt x="1239" y="493"/>
                  </a:lnTo>
                  <a:lnTo>
                    <a:pt x="1227" y="470"/>
                  </a:lnTo>
                  <a:lnTo>
                    <a:pt x="1216" y="449"/>
                  </a:lnTo>
                  <a:lnTo>
                    <a:pt x="1189" y="405"/>
                  </a:lnTo>
                  <a:lnTo>
                    <a:pt x="1158" y="363"/>
                  </a:lnTo>
                  <a:lnTo>
                    <a:pt x="1151" y="367"/>
                  </a:lnTo>
                  <a:lnTo>
                    <a:pt x="1143" y="371"/>
                  </a:lnTo>
                  <a:lnTo>
                    <a:pt x="1099" y="392"/>
                  </a:lnTo>
                  <a:lnTo>
                    <a:pt x="1055" y="409"/>
                  </a:lnTo>
                  <a:lnTo>
                    <a:pt x="1009" y="426"/>
                  </a:lnTo>
                  <a:lnTo>
                    <a:pt x="963" y="438"/>
                  </a:lnTo>
                  <a:lnTo>
                    <a:pt x="986" y="499"/>
                  </a:lnTo>
                  <a:lnTo>
                    <a:pt x="1007" y="559"/>
                  </a:lnTo>
                  <a:lnTo>
                    <a:pt x="1024" y="620"/>
                  </a:lnTo>
                  <a:lnTo>
                    <a:pt x="1041" y="682"/>
                  </a:lnTo>
                  <a:lnTo>
                    <a:pt x="1057" y="674"/>
                  </a:lnTo>
                  <a:lnTo>
                    <a:pt x="1074" y="668"/>
                  </a:lnTo>
                  <a:lnTo>
                    <a:pt x="1162" y="635"/>
                  </a:lnTo>
                  <a:lnTo>
                    <a:pt x="1087" y="699"/>
                  </a:lnTo>
                  <a:lnTo>
                    <a:pt x="1043" y="718"/>
                  </a:lnTo>
                  <a:lnTo>
                    <a:pt x="999" y="733"/>
                  </a:lnTo>
                  <a:lnTo>
                    <a:pt x="953" y="747"/>
                  </a:lnTo>
                  <a:lnTo>
                    <a:pt x="909" y="758"/>
                  </a:lnTo>
                  <a:lnTo>
                    <a:pt x="863" y="766"/>
                  </a:lnTo>
                  <a:lnTo>
                    <a:pt x="815" y="774"/>
                  </a:lnTo>
                  <a:lnTo>
                    <a:pt x="769" y="776"/>
                  </a:lnTo>
                  <a:lnTo>
                    <a:pt x="721" y="778"/>
                  </a:lnTo>
                  <a:lnTo>
                    <a:pt x="719" y="908"/>
                  </a:lnTo>
                  <a:lnTo>
                    <a:pt x="685" y="908"/>
                  </a:lnTo>
                  <a:lnTo>
                    <a:pt x="686" y="778"/>
                  </a:lnTo>
                  <a:lnTo>
                    <a:pt x="639" y="774"/>
                  </a:lnTo>
                  <a:lnTo>
                    <a:pt x="589" y="768"/>
                  </a:lnTo>
                  <a:lnTo>
                    <a:pt x="541" y="760"/>
                  </a:lnTo>
                  <a:lnTo>
                    <a:pt x="491" y="749"/>
                  </a:lnTo>
                  <a:lnTo>
                    <a:pt x="441" y="737"/>
                  </a:lnTo>
                  <a:lnTo>
                    <a:pt x="389" y="722"/>
                  </a:lnTo>
                  <a:lnTo>
                    <a:pt x="339" y="703"/>
                  </a:lnTo>
                  <a:lnTo>
                    <a:pt x="287" y="683"/>
                  </a:lnTo>
                  <a:lnTo>
                    <a:pt x="293" y="666"/>
                  </a:lnTo>
                  <a:lnTo>
                    <a:pt x="280" y="645"/>
                  </a:lnTo>
                  <a:lnTo>
                    <a:pt x="303" y="653"/>
                  </a:lnTo>
                  <a:lnTo>
                    <a:pt x="330" y="662"/>
                  </a:lnTo>
                  <a:lnTo>
                    <a:pt x="357" y="672"/>
                  </a:lnTo>
                  <a:lnTo>
                    <a:pt x="380" y="682"/>
                  </a:lnTo>
                  <a:lnTo>
                    <a:pt x="395" y="616"/>
                  </a:lnTo>
                  <a:lnTo>
                    <a:pt x="414" y="553"/>
                  </a:lnTo>
                  <a:lnTo>
                    <a:pt x="435" y="490"/>
                  </a:lnTo>
                  <a:lnTo>
                    <a:pt x="460" y="428"/>
                  </a:lnTo>
                  <a:lnTo>
                    <a:pt x="414" y="413"/>
                  </a:lnTo>
                  <a:lnTo>
                    <a:pt x="370" y="397"/>
                  </a:lnTo>
                  <a:lnTo>
                    <a:pt x="326" y="378"/>
                  </a:lnTo>
                  <a:lnTo>
                    <a:pt x="282" y="357"/>
                  </a:lnTo>
                  <a:lnTo>
                    <a:pt x="272" y="353"/>
                  </a:lnTo>
                  <a:lnTo>
                    <a:pt x="262" y="349"/>
                  </a:lnTo>
                  <a:lnTo>
                    <a:pt x="234" y="392"/>
                  </a:lnTo>
                  <a:lnTo>
                    <a:pt x="209" y="434"/>
                  </a:lnTo>
                  <a:lnTo>
                    <a:pt x="195" y="457"/>
                  </a:lnTo>
                  <a:lnTo>
                    <a:pt x="186" y="480"/>
                  </a:lnTo>
                  <a:lnTo>
                    <a:pt x="174" y="503"/>
                  </a:lnTo>
                  <a:lnTo>
                    <a:pt x="167" y="526"/>
                  </a:lnTo>
                  <a:lnTo>
                    <a:pt x="149" y="520"/>
                  </a:lnTo>
                  <a:lnTo>
                    <a:pt x="134" y="515"/>
                  </a:lnTo>
                  <a:lnTo>
                    <a:pt x="144" y="490"/>
                  </a:lnTo>
                  <a:lnTo>
                    <a:pt x="153" y="467"/>
                  </a:lnTo>
                  <a:lnTo>
                    <a:pt x="165" y="444"/>
                  </a:lnTo>
                  <a:lnTo>
                    <a:pt x="176" y="421"/>
                  </a:lnTo>
                  <a:lnTo>
                    <a:pt x="203" y="376"/>
                  </a:lnTo>
                  <a:lnTo>
                    <a:pt x="232" y="332"/>
                  </a:lnTo>
                  <a:lnTo>
                    <a:pt x="192" y="307"/>
                  </a:lnTo>
                  <a:lnTo>
                    <a:pt x="151" y="282"/>
                  </a:lnTo>
                  <a:lnTo>
                    <a:pt x="113" y="254"/>
                  </a:lnTo>
                  <a:lnTo>
                    <a:pt x="74" y="225"/>
                  </a:lnTo>
                  <a:lnTo>
                    <a:pt x="53" y="244"/>
                  </a:lnTo>
                  <a:lnTo>
                    <a:pt x="34" y="263"/>
                  </a:lnTo>
                  <a:lnTo>
                    <a:pt x="17" y="284"/>
                  </a:lnTo>
                  <a:lnTo>
                    <a:pt x="0" y="305"/>
                  </a:lnTo>
                  <a:close/>
                  <a:moveTo>
                    <a:pt x="1289" y="526"/>
                  </a:moveTo>
                  <a:lnTo>
                    <a:pt x="1323" y="478"/>
                  </a:lnTo>
                  <a:lnTo>
                    <a:pt x="1356" y="428"/>
                  </a:lnTo>
                  <a:lnTo>
                    <a:pt x="1387" y="376"/>
                  </a:lnTo>
                  <a:lnTo>
                    <a:pt x="1414" y="321"/>
                  </a:lnTo>
                  <a:lnTo>
                    <a:pt x="1396" y="298"/>
                  </a:lnTo>
                  <a:lnTo>
                    <a:pt x="1377" y="277"/>
                  </a:lnTo>
                  <a:lnTo>
                    <a:pt x="1358" y="255"/>
                  </a:lnTo>
                  <a:lnTo>
                    <a:pt x="1339" y="234"/>
                  </a:lnTo>
                  <a:lnTo>
                    <a:pt x="1302" y="265"/>
                  </a:lnTo>
                  <a:lnTo>
                    <a:pt x="1266" y="294"/>
                  </a:lnTo>
                  <a:lnTo>
                    <a:pt x="1227" y="321"/>
                  </a:lnTo>
                  <a:lnTo>
                    <a:pt x="1189" y="346"/>
                  </a:lnTo>
                  <a:lnTo>
                    <a:pt x="1220" y="388"/>
                  </a:lnTo>
                  <a:lnTo>
                    <a:pt x="1247" y="432"/>
                  </a:lnTo>
                  <a:lnTo>
                    <a:pt x="1258" y="455"/>
                  </a:lnTo>
                  <a:lnTo>
                    <a:pt x="1270" y="478"/>
                  </a:lnTo>
                  <a:lnTo>
                    <a:pt x="1279" y="503"/>
                  </a:lnTo>
                  <a:lnTo>
                    <a:pt x="1289" y="526"/>
                  </a:lnTo>
                  <a:close/>
                  <a:moveTo>
                    <a:pt x="1312" y="211"/>
                  </a:moveTo>
                  <a:lnTo>
                    <a:pt x="1283" y="188"/>
                  </a:lnTo>
                  <a:lnTo>
                    <a:pt x="1254" y="165"/>
                  </a:lnTo>
                  <a:lnTo>
                    <a:pt x="1226" y="144"/>
                  </a:lnTo>
                  <a:lnTo>
                    <a:pt x="1195" y="125"/>
                  </a:lnTo>
                  <a:lnTo>
                    <a:pt x="1162" y="108"/>
                  </a:lnTo>
                  <a:lnTo>
                    <a:pt x="1128" y="90"/>
                  </a:lnTo>
                  <a:lnTo>
                    <a:pt x="1093" y="75"/>
                  </a:lnTo>
                  <a:lnTo>
                    <a:pt x="1055" y="60"/>
                  </a:lnTo>
                  <a:lnTo>
                    <a:pt x="1057" y="62"/>
                  </a:lnTo>
                  <a:lnTo>
                    <a:pt x="1041" y="75"/>
                  </a:lnTo>
                  <a:lnTo>
                    <a:pt x="1024" y="90"/>
                  </a:lnTo>
                  <a:lnTo>
                    <a:pt x="1007" y="104"/>
                  </a:lnTo>
                  <a:lnTo>
                    <a:pt x="988" y="117"/>
                  </a:lnTo>
                  <a:lnTo>
                    <a:pt x="980" y="121"/>
                  </a:lnTo>
                  <a:lnTo>
                    <a:pt x="972" y="125"/>
                  </a:lnTo>
                  <a:lnTo>
                    <a:pt x="1024" y="167"/>
                  </a:lnTo>
                  <a:lnTo>
                    <a:pt x="1074" y="213"/>
                  </a:lnTo>
                  <a:lnTo>
                    <a:pt x="1097" y="236"/>
                  </a:lnTo>
                  <a:lnTo>
                    <a:pt x="1120" y="261"/>
                  </a:lnTo>
                  <a:lnTo>
                    <a:pt x="1143" y="286"/>
                  </a:lnTo>
                  <a:lnTo>
                    <a:pt x="1164" y="311"/>
                  </a:lnTo>
                  <a:lnTo>
                    <a:pt x="1166" y="315"/>
                  </a:lnTo>
                  <a:lnTo>
                    <a:pt x="1168" y="317"/>
                  </a:lnTo>
                  <a:lnTo>
                    <a:pt x="1199" y="298"/>
                  </a:lnTo>
                  <a:lnTo>
                    <a:pt x="1229" y="278"/>
                  </a:lnTo>
                  <a:lnTo>
                    <a:pt x="1258" y="257"/>
                  </a:lnTo>
                  <a:lnTo>
                    <a:pt x="1287" y="232"/>
                  </a:lnTo>
                  <a:lnTo>
                    <a:pt x="1300" y="223"/>
                  </a:lnTo>
                  <a:lnTo>
                    <a:pt x="1312" y="211"/>
                  </a:lnTo>
                  <a:close/>
                  <a:moveTo>
                    <a:pt x="1018" y="50"/>
                  </a:moveTo>
                  <a:lnTo>
                    <a:pt x="980" y="39"/>
                  </a:lnTo>
                  <a:lnTo>
                    <a:pt x="942" y="29"/>
                  </a:lnTo>
                  <a:lnTo>
                    <a:pt x="903" y="19"/>
                  </a:lnTo>
                  <a:lnTo>
                    <a:pt x="865" y="14"/>
                  </a:lnTo>
                  <a:lnTo>
                    <a:pt x="825" y="8"/>
                  </a:lnTo>
                  <a:lnTo>
                    <a:pt x="784" y="4"/>
                  </a:lnTo>
                  <a:lnTo>
                    <a:pt x="742" y="0"/>
                  </a:lnTo>
                  <a:lnTo>
                    <a:pt x="700" y="0"/>
                  </a:lnTo>
                  <a:lnTo>
                    <a:pt x="662" y="0"/>
                  </a:lnTo>
                  <a:lnTo>
                    <a:pt x="625" y="2"/>
                  </a:lnTo>
                  <a:lnTo>
                    <a:pt x="587" y="6"/>
                  </a:lnTo>
                  <a:lnTo>
                    <a:pt x="550" y="10"/>
                  </a:lnTo>
                  <a:lnTo>
                    <a:pt x="516" y="16"/>
                  </a:lnTo>
                  <a:lnTo>
                    <a:pt x="479" y="23"/>
                  </a:lnTo>
                  <a:lnTo>
                    <a:pt x="445" y="31"/>
                  </a:lnTo>
                  <a:lnTo>
                    <a:pt x="410" y="40"/>
                  </a:lnTo>
                  <a:lnTo>
                    <a:pt x="416" y="46"/>
                  </a:lnTo>
                  <a:lnTo>
                    <a:pt x="422" y="54"/>
                  </a:lnTo>
                  <a:lnTo>
                    <a:pt x="426" y="58"/>
                  </a:lnTo>
                  <a:lnTo>
                    <a:pt x="431" y="63"/>
                  </a:lnTo>
                  <a:lnTo>
                    <a:pt x="451" y="79"/>
                  </a:lnTo>
                  <a:lnTo>
                    <a:pt x="470" y="92"/>
                  </a:lnTo>
                  <a:lnTo>
                    <a:pt x="495" y="104"/>
                  </a:lnTo>
                  <a:lnTo>
                    <a:pt x="520" y="113"/>
                  </a:lnTo>
                  <a:lnTo>
                    <a:pt x="546" y="123"/>
                  </a:lnTo>
                  <a:lnTo>
                    <a:pt x="575" y="131"/>
                  </a:lnTo>
                  <a:lnTo>
                    <a:pt x="606" y="138"/>
                  </a:lnTo>
                  <a:lnTo>
                    <a:pt x="639" y="142"/>
                  </a:lnTo>
                  <a:lnTo>
                    <a:pt x="660" y="144"/>
                  </a:lnTo>
                  <a:lnTo>
                    <a:pt x="683" y="146"/>
                  </a:lnTo>
                  <a:lnTo>
                    <a:pt x="708" y="148"/>
                  </a:lnTo>
                  <a:lnTo>
                    <a:pt x="734" y="148"/>
                  </a:lnTo>
                  <a:lnTo>
                    <a:pt x="761" y="146"/>
                  </a:lnTo>
                  <a:lnTo>
                    <a:pt x="786" y="144"/>
                  </a:lnTo>
                  <a:lnTo>
                    <a:pt x="811" y="140"/>
                  </a:lnTo>
                  <a:lnTo>
                    <a:pt x="836" y="136"/>
                  </a:lnTo>
                  <a:lnTo>
                    <a:pt x="861" y="131"/>
                  </a:lnTo>
                  <a:lnTo>
                    <a:pt x="884" y="125"/>
                  </a:lnTo>
                  <a:lnTo>
                    <a:pt x="907" y="117"/>
                  </a:lnTo>
                  <a:lnTo>
                    <a:pt x="930" y="108"/>
                  </a:lnTo>
                  <a:lnTo>
                    <a:pt x="949" y="98"/>
                  </a:lnTo>
                  <a:lnTo>
                    <a:pt x="970" y="87"/>
                  </a:lnTo>
                  <a:lnTo>
                    <a:pt x="984" y="79"/>
                  </a:lnTo>
                  <a:lnTo>
                    <a:pt x="995" y="69"/>
                  </a:lnTo>
                  <a:lnTo>
                    <a:pt x="1007" y="60"/>
                  </a:lnTo>
                  <a:lnTo>
                    <a:pt x="1018" y="50"/>
                  </a:lnTo>
                  <a:close/>
                  <a:moveTo>
                    <a:pt x="376" y="52"/>
                  </a:moveTo>
                  <a:lnTo>
                    <a:pt x="337" y="65"/>
                  </a:lnTo>
                  <a:lnTo>
                    <a:pt x="299" y="81"/>
                  </a:lnTo>
                  <a:lnTo>
                    <a:pt x="262" y="98"/>
                  </a:lnTo>
                  <a:lnTo>
                    <a:pt x="228" y="115"/>
                  </a:lnTo>
                  <a:lnTo>
                    <a:pt x="193" y="135"/>
                  </a:lnTo>
                  <a:lnTo>
                    <a:pt x="161" y="156"/>
                  </a:lnTo>
                  <a:lnTo>
                    <a:pt x="130" y="179"/>
                  </a:lnTo>
                  <a:lnTo>
                    <a:pt x="101" y="202"/>
                  </a:lnTo>
                  <a:lnTo>
                    <a:pt x="115" y="213"/>
                  </a:lnTo>
                  <a:lnTo>
                    <a:pt x="128" y="223"/>
                  </a:lnTo>
                  <a:lnTo>
                    <a:pt x="159" y="246"/>
                  </a:lnTo>
                  <a:lnTo>
                    <a:pt x="190" y="267"/>
                  </a:lnTo>
                  <a:lnTo>
                    <a:pt x="222" y="286"/>
                  </a:lnTo>
                  <a:lnTo>
                    <a:pt x="253" y="303"/>
                  </a:lnTo>
                  <a:lnTo>
                    <a:pt x="257" y="302"/>
                  </a:lnTo>
                  <a:lnTo>
                    <a:pt x="259" y="298"/>
                  </a:lnTo>
                  <a:lnTo>
                    <a:pt x="280" y="273"/>
                  </a:lnTo>
                  <a:lnTo>
                    <a:pt x="301" y="248"/>
                  </a:lnTo>
                  <a:lnTo>
                    <a:pt x="324" y="225"/>
                  </a:lnTo>
                  <a:lnTo>
                    <a:pt x="347" y="202"/>
                  </a:lnTo>
                  <a:lnTo>
                    <a:pt x="395" y="158"/>
                  </a:lnTo>
                  <a:lnTo>
                    <a:pt x="445" y="117"/>
                  </a:lnTo>
                  <a:lnTo>
                    <a:pt x="426" y="104"/>
                  </a:lnTo>
                  <a:lnTo>
                    <a:pt x="408" y="88"/>
                  </a:lnTo>
                  <a:lnTo>
                    <a:pt x="391" y="71"/>
                  </a:lnTo>
                  <a:lnTo>
                    <a:pt x="376" y="52"/>
                  </a:lnTo>
                  <a:close/>
                  <a:moveTo>
                    <a:pt x="949" y="405"/>
                  </a:moveTo>
                  <a:lnTo>
                    <a:pt x="993" y="394"/>
                  </a:lnTo>
                  <a:lnTo>
                    <a:pt x="1036" y="380"/>
                  </a:lnTo>
                  <a:lnTo>
                    <a:pt x="1078" y="363"/>
                  </a:lnTo>
                  <a:lnTo>
                    <a:pt x="1120" y="344"/>
                  </a:lnTo>
                  <a:lnTo>
                    <a:pt x="1130" y="338"/>
                  </a:lnTo>
                  <a:lnTo>
                    <a:pt x="1137" y="334"/>
                  </a:lnTo>
                  <a:lnTo>
                    <a:pt x="1114" y="307"/>
                  </a:lnTo>
                  <a:lnTo>
                    <a:pt x="1091" y="282"/>
                  </a:lnTo>
                  <a:lnTo>
                    <a:pt x="1068" y="257"/>
                  </a:lnTo>
                  <a:lnTo>
                    <a:pt x="1043" y="232"/>
                  </a:lnTo>
                  <a:lnTo>
                    <a:pt x="1016" y="209"/>
                  </a:lnTo>
                  <a:lnTo>
                    <a:pt x="992" y="186"/>
                  </a:lnTo>
                  <a:lnTo>
                    <a:pt x="965" y="163"/>
                  </a:lnTo>
                  <a:lnTo>
                    <a:pt x="936" y="142"/>
                  </a:lnTo>
                  <a:lnTo>
                    <a:pt x="938" y="142"/>
                  </a:lnTo>
                  <a:lnTo>
                    <a:pt x="911" y="152"/>
                  </a:lnTo>
                  <a:lnTo>
                    <a:pt x="884" y="161"/>
                  </a:lnTo>
                  <a:lnTo>
                    <a:pt x="855" y="167"/>
                  </a:lnTo>
                  <a:lnTo>
                    <a:pt x="827" y="173"/>
                  </a:lnTo>
                  <a:lnTo>
                    <a:pt x="861" y="230"/>
                  </a:lnTo>
                  <a:lnTo>
                    <a:pt x="894" y="288"/>
                  </a:lnTo>
                  <a:lnTo>
                    <a:pt x="922" y="348"/>
                  </a:lnTo>
                  <a:lnTo>
                    <a:pt x="949" y="405"/>
                  </a:lnTo>
                  <a:close/>
                  <a:moveTo>
                    <a:pt x="1009" y="693"/>
                  </a:moveTo>
                  <a:lnTo>
                    <a:pt x="992" y="632"/>
                  </a:lnTo>
                  <a:lnTo>
                    <a:pt x="972" y="568"/>
                  </a:lnTo>
                  <a:lnTo>
                    <a:pt x="951" y="507"/>
                  </a:lnTo>
                  <a:lnTo>
                    <a:pt x="928" y="447"/>
                  </a:lnTo>
                  <a:lnTo>
                    <a:pt x="926" y="447"/>
                  </a:lnTo>
                  <a:lnTo>
                    <a:pt x="922" y="447"/>
                  </a:lnTo>
                  <a:lnTo>
                    <a:pt x="874" y="457"/>
                  </a:lnTo>
                  <a:lnTo>
                    <a:pt x="825" y="463"/>
                  </a:lnTo>
                  <a:lnTo>
                    <a:pt x="775" y="467"/>
                  </a:lnTo>
                  <a:lnTo>
                    <a:pt x="725" y="467"/>
                  </a:lnTo>
                  <a:lnTo>
                    <a:pt x="723" y="467"/>
                  </a:lnTo>
                  <a:lnTo>
                    <a:pt x="721" y="676"/>
                  </a:lnTo>
                  <a:lnTo>
                    <a:pt x="721" y="743"/>
                  </a:lnTo>
                  <a:lnTo>
                    <a:pt x="752" y="743"/>
                  </a:lnTo>
                  <a:lnTo>
                    <a:pt x="782" y="741"/>
                  </a:lnTo>
                  <a:lnTo>
                    <a:pt x="813" y="737"/>
                  </a:lnTo>
                  <a:lnTo>
                    <a:pt x="844" y="733"/>
                  </a:lnTo>
                  <a:lnTo>
                    <a:pt x="873" y="730"/>
                  </a:lnTo>
                  <a:lnTo>
                    <a:pt x="903" y="724"/>
                  </a:lnTo>
                  <a:lnTo>
                    <a:pt x="932" y="716"/>
                  </a:lnTo>
                  <a:lnTo>
                    <a:pt x="961" y="708"/>
                  </a:lnTo>
                  <a:lnTo>
                    <a:pt x="984" y="703"/>
                  </a:lnTo>
                  <a:lnTo>
                    <a:pt x="1009" y="693"/>
                  </a:lnTo>
                  <a:close/>
                  <a:moveTo>
                    <a:pt x="627" y="177"/>
                  </a:moveTo>
                  <a:lnTo>
                    <a:pt x="592" y="232"/>
                  </a:lnTo>
                  <a:lnTo>
                    <a:pt x="562" y="288"/>
                  </a:lnTo>
                  <a:lnTo>
                    <a:pt x="533" y="346"/>
                  </a:lnTo>
                  <a:lnTo>
                    <a:pt x="508" y="403"/>
                  </a:lnTo>
                  <a:lnTo>
                    <a:pt x="510" y="405"/>
                  </a:lnTo>
                  <a:lnTo>
                    <a:pt x="514" y="405"/>
                  </a:lnTo>
                  <a:lnTo>
                    <a:pt x="545" y="413"/>
                  </a:lnTo>
                  <a:lnTo>
                    <a:pt x="575" y="419"/>
                  </a:lnTo>
                  <a:lnTo>
                    <a:pt x="604" y="422"/>
                  </a:lnTo>
                  <a:lnTo>
                    <a:pt x="635" y="426"/>
                  </a:lnTo>
                  <a:lnTo>
                    <a:pt x="662" y="428"/>
                  </a:lnTo>
                  <a:lnTo>
                    <a:pt x="688" y="430"/>
                  </a:lnTo>
                  <a:lnTo>
                    <a:pt x="690" y="209"/>
                  </a:lnTo>
                  <a:lnTo>
                    <a:pt x="690" y="183"/>
                  </a:lnTo>
                  <a:lnTo>
                    <a:pt x="686" y="181"/>
                  </a:lnTo>
                  <a:lnTo>
                    <a:pt x="681" y="181"/>
                  </a:lnTo>
                  <a:lnTo>
                    <a:pt x="654" y="179"/>
                  </a:lnTo>
                  <a:lnTo>
                    <a:pt x="627" y="177"/>
                  </a:lnTo>
                  <a:close/>
                  <a:moveTo>
                    <a:pt x="493" y="436"/>
                  </a:moveTo>
                  <a:lnTo>
                    <a:pt x="470" y="499"/>
                  </a:lnTo>
                  <a:lnTo>
                    <a:pt x="449" y="563"/>
                  </a:lnTo>
                  <a:lnTo>
                    <a:pt x="429" y="628"/>
                  </a:lnTo>
                  <a:lnTo>
                    <a:pt x="412" y="691"/>
                  </a:lnTo>
                  <a:lnTo>
                    <a:pt x="433" y="699"/>
                  </a:lnTo>
                  <a:lnTo>
                    <a:pt x="452" y="705"/>
                  </a:lnTo>
                  <a:lnTo>
                    <a:pt x="474" y="710"/>
                  </a:lnTo>
                  <a:lnTo>
                    <a:pt x="497" y="714"/>
                  </a:lnTo>
                  <a:lnTo>
                    <a:pt x="518" y="720"/>
                  </a:lnTo>
                  <a:lnTo>
                    <a:pt x="539" y="724"/>
                  </a:lnTo>
                  <a:lnTo>
                    <a:pt x="575" y="731"/>
                  </a:lnTo>
                  <a:lnTo>
                    <a:pt x="614" y="735"/>
                  </a:lnTo>
                  <a:lnTo>
                    <a:pt x="650" y="739"/>
                  </a:lnTo>
                  <a:lnTo>
                    <a:pt x="686" y="741"/>
                  </a:lnTo>
                  <a:lnTo>
                    <a:pt x="686" y="676"/>
                  </a:lnTo>
                  <a:lnTo>
                    <a:pt x="688" y="465"/>
                  </a:lnTo>
                  <a:lnTo>
                    <a:pt x="642" y="463"/>
                  </a:lnTo>
                  <a:lnTo>
                    <a:pt x="594" y="457"/>
                  </a:lnTo>
                  <a:lnTo>
                    <a:pt x="548" y="449"/>
                  </a:lnTo>
                  <a:lnTo>
                    <a:pt x="500" y="438"/>
                  </a:lnTo>
                  <a:lnTo>
                    <a:pt x="497" y="438"/>
                  </a:lnTo>
                  <a:lnTo>
                    <a:pt x="493" y="436"/>
                  </a:lnTo>
                  <a:close/>
                  <a:moveTo>
                    <a:pt x="474" y="396"/>
                  </a:moveTo>
                  <a:lnTo>
                    <a:pt x="498" y="338"/>
                  </a:lnTo>
                  <a:lnTo>
                    <a:pt x="527" y="280"/>
                  </a:lnTo>
                  <a:lnTo>
                    <a:pt x="556" y="225"/>
                  </a:lnTo>
                  <a:lnTo>
                    <a:pt x="589" y="169"/>
                  </a:lnTo>
                  <a:lnTo>
                    <a:pt x="560" y="163"/>
                  </a:lnTo>
                  <a:lnTo>
                    <a:pt x="531" y="156"/>
                  </a:lnTo>
                  <a:lnTo>
                    <a:pt x="504" y="146"/>
                  </a:lnTo>
                  <a:lnTo>
                    <a:pt x="479" y="135"/>
                  </a:lnTo>
                  <a:lnTo>
                    <a:pt x="426" y="177"/>
                  </a:lnTo>
                  <a:lnTo>
                    <a:pt x="376" y="221"/>
                  </a:lnTo>
                  <a:lnTo>
                    <a:pt x="353" y="244"/>
                  </a:lnTo>
                  <a:lnTo>
                    <a:pt x="330" y="269"/>
                  </a:lnTo>
                  <a:lnTo>
                    <a:pt x="307" y="294"/>
                  </a:lnTo>
                  <a:lnTo>
                    <a:pt x="286" y="319"/>
                  </a:lnTo>
                  <a:lnTo>
                    <a:pt x="286" y="321"/>
                  </a:lnTo>
                  <a:lnTo>
                    <a:pt x="295" y="326"/>
                  </a:lnTo>
                  <a:lnTo>
                    <a:pt x="303" y="330"/>
                  </a:lnTo>
                  <a:lnTo>
                    <a:pt x="345" y="349"/>
                  </a:lnTo>
                  <a:lnTo>
                    <a:pt x="387" y="367"/>
                  </a:lnTo>
                  <a:lnTo>
                    <a:pt x="429" y="382"/>
                  </a:lnTo>
                  <a:lnTo>
                    <a:pt x="474" y="3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68"/>
            <p:cNvSpPr>
              <a:spLocks noChangeAspect="1" noEditPoints="1"/>
            </p:cNvSpPr>
            <p:nvPr/>
          </p:nvSpPr>
          <p:spPr bwMode="auto">
            <a:xfrm>
              <a:off x="2885" y="2562"/>
              <a:ext cx="443" cy="576"/>
            </a:xfrm>
            <a:custGeom>
              <a:avLst/>
              <a:gdLst>
                <a:gd name="T0" fmla="*/ 12 w 1745"/>
                <a:gd name="T1" fmla="*/ 1 h 2268"/>
                <a:gd name="T2" fmla="*/ 8 w 1745"/>
                <a:gd name="T3" fmla="*/ 2 h 2268"/>
                <a:gd name="T4" fmla="*/ 5 w 1745"/>
                <a:gd name="T5" fmla="*/ 3 h 2268"/>
                <a:gd name="T6" fmla="*/ 4 w 1745"/>
                <a:gd name="T7" fmla="*/ 5 h 2268"/>
                <a:gd name="T8" fmla="*/ 3 w 1745"/>
                <a:gd name="T9" fmla="*/ 6 h 2268"/>
                <a:gd name="T10" fmla="*/ 1 w 1745"/>
                <a:gd name="T11" fmla="*/ 9 h 2268"/>
                <a:gd name="T12" fmla="*/ 1 w 1745"/>
                <a:gd name="T13" fmla="*/ 17 h 2268"/>
                <a:gd name="T14" fmla="*/ 2 w 1745"/>
                <a:gd name="T15" fmla="*/ 22 h 2268"/>
                <a:gd name="T16" fmla="*/ 4 w 1745"/>
                <a:gd name="T17" fmla="*/ 27 h 2268"/>
                <a:gd name="T18" fmla="*/ 6 w 1745"/>
                <a:gd name="T19" fmla="*/ 30 h 2268"/>
                <a:gd name="T20" fmla="*/ 9 w 1745"/>
                <a:gd name="T21" fmla="*/ 33 h 2268"/>
                <a:gd name="T22" fmla="*/ 13 w 1745"/>
                <a:gd name="T23" fmla="*/ 36 h 2268"/>
                <a:gd name="T24" fmla="*/ 18 w 1745"/>
                <a:gd name="T25" fmla="*/ 34 h 2268"/>
                <a:gd name="T26" fmla="*/ 22 w 1745"/>
                <a:gd name="T27" fmla="*/ 31 h 2268"/>
                <a:gd name="T28" fmla="*/ 24 w 1745"/>
                <a:gd name="T29" fmla="*/ 28 h 2268"/>
                <a:gd name="T30" fmla="*/ 26 w 1745"/>
                <a:gd name="T31" fmla="*/ 24 h 2268"/>
                <a:gd name="T32" fmla="*/ 27 w 1745"/>
                <a:gd name="T33" fmla="*/ 19 h 2268"/>
                <a:gd name="T34" fmla="*/ 28 w 1745"/>
                <a:gd name="T35" fmla="*/ 12 h 2268"/>
                <a:gd name="T36" fmla="*/ 27 w 1745"/>
                <a:gd name="T37" fmla="*/ 7 h 2268"/>
                <a:gd name="T38" fmla="*/ 25 w 1745"/>
                <a:gd name="T39" fmla="*/ 5 h 2268"/>
                <a:gd name="T40" fmla="*/ 24 w 1745"/>
                <a:gd name="T41" fmla="*/ 4 h 2268"/>
                <a:gd name="T42" fmla="*/ 23 w 1745"/>
                <a:gd name="T43" fmla="*/ 2 h 2268"/>
                <a:gd name="T44" fmla="*/ 18 w 1745"/>
                <a:gd name="T45" fmla="*/ 1 h 2268"/>
                <a:gd name="T46" fmla="*/ 15 w 1745"/>
                <a:gd name="T47" fmla="*/ 1 h 2268"/>
                <a:gd name="T48" fmla="*/ 15 w 1745"/>
                <a:gd name="T49" fmla="*/ 0 h 2268"/>
                <a:gd name="T50" fmla="*/ 19 w 1745"/>
                <a:gd name="T51" fmla="*/ 0 h 2268"/>
                <a:gd name="T52" fmla="*/ 22 w 1745"/>
                <a:gd name="T53" fmla="*/ 1 h 2268"/>
                <a:gd name="T54" fmla="*/ 25 w 1745"/>
                <a:gd name="T55" fmla="*/ 2 h 2268"/>
                <a:gd name="T56" fmla="*/ 25 w 1745"/>
                <a:gd name="T57" fmla="*/ 3 h 2268"/>
                <a:gd name="T58" fmla="*/ 26 w 1745"/>
                <a:gd name="T59" fmla="*/ 5 h 2268"/>
                <a:gd name="T60" fmla="*/ 27 w 1745"/>
                <a:gd name="T61" fmla="*/ 6 h 2268"/>
                <a:gd name="T62" fmla="*/ 28 w 1745"/>
                <a:gd name="T63" fmla="*/ 9 h 2268"/>
                <a:gd name="T64" fmla="*/ 28 w 1745"/>
                <a:gd name="T65" fmla="*/ 17 h 2268"/>
                <a:gd name="T66" fmla="*/ 28 w 1745"/>
                <a:gd name="T67" fmla="*/ 23 h 2268"/>
                <a:gd name="T68" fmla="*/ 26 w 1745"/>
                <a:gd name="T69" fmla="*/ 27 h 2268"/>
                <a:gd name="T70" fmla="*/ 24 w 1745"/>
                <a:gd name="T71" fmla="*/ 31 h 2268"/>
                <a:gd name="T72" fmla="*/ 20 w 1745"/>
                <a:gd name="T73" fmla="*/ 34 h 2268"/>
                <a:gd name="T74" fmla="*/ 15 w 1745"/>
                <a:gd name="T75" fmla="*/ 37 h 2268"/>
                <a:gd name="T76" fmla="*/ 12 w 1745"/>
                <a:gd name="T77" fmla="*/ 36 h 2268"/>
                <a:gd name="T78" fmla="*/ 8 w 1745"/>
                <a:gd name="T79" fmla="*/ 34 h 2268"/>
                <a:gd name="T80" fmla="*/ 5 w 1745"/>
                <a:gd name="T81" fmla="*/ 30 h 2268"/>
                <a:gd name="T82" fmla="*/ 2 w 1745"/>
                <a:gd name="T83" fmla="*/ 26 h 2268"/>
                <a:gd name="T84" fmla="*/ 1 w 1745"/>
                <a:gd name="T85" fmla="*/ 21 h 2268"/>
                <a:gd name="T86" fmla="*/ 0 w 1745"/>
                <a:gd name="T87" fmla="*/ 15 h 2268"/>
                <a:gd name="T88" fmla="*/ 0 w 1745"/>
                <a:gd name="T89" fmla="*/ 7 h 2268"/>
                <a:gd name="T90" fmla="*/ 1 w 1745"/>
                <a:gd name="T91" fmla="*/ 6 h 2268"/>
                <a:gd name="T92" fmla="*/ 3 w 1745"/>
                <a:gd name="T93" fmla="*/ 5 h 2268"/>
                <a:gd name="T94" fmla="*/ 4 w 1745"/>
                <a:gd name="T95" fmla="*/ 3 h 2268"/>
                <a:gd name="T96" fmla="*/ 4 w 1745"/>
                <a:gd name="T97" fmla="*/ 1 h 2268"/>
                <a:gd name="T98" fmla="*/ 7 w 1745"/>
                <a:gd name="T99" fmla="*/ 1 h 2268"/>
                <a:gd name="T100" fmla="*/ 10 w 1745"/>
                <a:gd name="T101" fmla="*/ 0 h 2268"/>
                <a:gd name="T102" fmla="*/ 14 w 1745"/>
                <a:gd name="T103" fmla="*/ 0 h 22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45"/>
                <a:gd name="T157" fmla="*/ 0 h 2268"/>
                <a:gd name="T158" fmla="*/ 1745 w 1745"/>
                <a:gd name="T159" fmla="*/ 2268 h 22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45" h="2268">
                  <a:moveTo>
                    <a:pt x="873" y="59"/>
                  </a:moveTo>
                  <a:lnTo>
                    <a:pt x="834" y="61"/>
                  </a:lnTo>
                  <a:lnTo>
                    <a:pt x="796" y="63"/>
                  </a:lnTo>
                  <a:lnTo>
                    <a:pt x="755" y="67"/>
                  </a:lnTo>
                  <a:lnTo>
                    <a:pt x="715" y="69"/>
                  </a:lnTo>
                  <a:lnTo>
                    <a:pt x="675" y="73"/>
                  </a:lnTo>
                  <a:lnTo>
                    <a:pt x="635" y="76"/>
                  </a:lnTo>
                  <a:lnTo>
                    <a:pt x="594" y="80"/>
                  </a:lnTo>
                  <a:lnTo>
                    <a:pt x="552" y="84"/>
                  </a:lnTo>
                  <a:lnTo>
                    <a:pt x="479" y="94"/>
                  </a:lnTo>
                  <a:lnTo>
                    <a:pt x="410" y="105"/>
                  </a:lnTo>
                  <a:lnTo>
                    <a:pt x="343" y="117"/>
                  </a:lnTo>
                  <a:lnTo>
                    <a:pt x="282" y="132"/>
                  </a:lnTo>
                  <a:lnTo>
                    <a:pt x="280" y="157"/>
                  </a:lnTo>
                  <a:lnTo>
                    <a:pt x="274" y="182"/>
                  </a:lnTo>
                  <a:lnTo>
                    <a:pt x="268" y="205"/>
                  </a:lnTo>
                  <a:lnTo>
                    <a:pt x="261" y="228"/>
                  </a:lnTo>
                  <a:lnTo>
                    <a:pt x="253" y="249"/>
                  </a:lnTo>
                  <a:lnTo>
                    <a:pt x="243" y="270"/>
                  </a:lnTo>
                  <a:lnTo>
                    <a:pt x="232" y="291"/>
                  </a:lnTo>
                  <a:lnTo>
                    <a:pt x="218" y="311"/>
                  </a:lnTo>
                  <a:lnTo>
                    <a:pt x="203" y="332"/>
                  </a:lnTo>
                  <a:lnTo>
                    <a:pt x="188" y="351"/>
                  </a:lnTo>
                  <a:lnTo>
                    <a:pt x="170" y="370"/>
                  </a:lnTo>
                  <a:lnTo>
                    <a:pt x="151" y="389"/>
                  </a:lnTo>
                  <a:lnTo>
                    <a:pt x="130" y="407"/>
                  </a:lnTo>
                  <a:lnTo>
                    <a:pt x="109" y="422"/>
                  </a:lnTo>
                  <a:lnTo>
                    <a:pt x="88" y="437"/>
                  </a:lnTo>
                  <a:lnTo>
                    <a:pt x="65" y="453"/>
                  </a:lnTo>
                  <a:lnTo>
                    <a:pt x="61" y="556"/>
                  </a:lnTo>
                  <a:lnTo>
                    <a:pt x="59" y="654"/>
                  </a:lnTo>
                  <a:lnTo>
                    <a:pt x="59" y="748"/>
                  </a:lnTo>
                  <a:lnTo>
                    <a:pt x="61" y="838"/>
                  </a:lnTo>
                  <a:lnTo>
                    <a:pt x="65" y="925"/>
                  </a:lnTo>
                  <a:lnTo>
                    <a:pt x="69" y="1007"/>
                  </a:lnTo>
                  <a:lnTo>
                    <a:pt x="74" y="1084"/>
                  </a:lnTo>
                  <a:lnTo>
                    <a:pt x="82" y="1159"/>
                  </a:lnTo>
                  <a:lnTo>
                    <a:pt x="92" y="1230"/>
                  </a:lnTo>
                  <a:lnTo>
                    <a:pt x="103" y="1297"/>
                  </a:lnTo>
                  <a:lnTo>
                    <a:pt x="117" y="1360"/>
                  </a:lnTo>
                  <a:lnTo>
                    <a:pt x="132" y="1422"/>
                  </a:lnTo>
                  <a:lnTo>
                    <a:pt x="149" y="1480"/>
                  </a:lnTo>
                  <a:lnTo>
                    <a:pt x="168" y="1533"/>
                  </a:lnTo>
                  <a:lnTo>
                    <a:pt x="188" y="1587"/>
                  </a:lnTo>
                  <a:lnTo>
                    <a:pt x="211" y="1635"/>
                  </a:lnTo>
                  <a:lnTo>
                    <a:pt x="236" y="1683"/>
                  </a:lnTo>
                  <a:lnTo>
                    <a:pt x="262" y="1727"/>
                  </a:lnTo>
                  <a:lnTo>
                    <a:pt x="291" y="1769"/>
                  </a:lnTo>
                  <a:lnTo>
                    <a:pt x="322" y="1810"/>
                  </a:lnTo>
                  <a:lnTo>
                    <a:pt x="355" y="1848"/>
                  </a:lnTo>
                  <a:lnTo>
                    <a:pt x="389" y="1886"/>
                  </a:lnTo>
                  <a:lnTo>
                    <a:pt x="427" y="1921"/>
                  </a:lnTo>
                  <a:lnTo>
                    <a:pt x="468" y="1956"/>
                  </a:lnTo>
                  <a:lnTo>
                    <a:pt x="510" y="1990"/>
                  </a:lnTo>
                  <a:lnTo>
                    <a:pt x="554" y="2021"/>
                  </a:lnTo>
                  <a:lnTo>
                    <a:pt x="600" y="2053"/>
                  </a:lnTo>
                  <a:lnTo>
                    <a:pt x="650" y="2084"/>
                  </a:lnTo>
                  <a:lnTo>
                    <a:pt x="702" y="2113"/>
                  </a:lnTo>
                  <a:lnTo>
                    <a:pt x="755" y="2144"/>
                  </a:lnTo>
                  <a:lnTo>
                    <a:pt x="813" y="2172"/>
                  </a:lnTo>
                  <a:lnTo>
                    <a:pt x="873" y="2201"/>
                  </a:lnTo>
                  <a:lnTo>
                    <a:pt x="932" y="2172"/>
                  </a:lnTo>
                  <a:lnTo>
                    <a:pt x="990" y="2144"/>
                  </a:lnTo>
                  <a:lnTo>
                    <a:pt x="1043" y="2113"/>
                  </a:lnTo>
                  <a:lnTo>
                    <a:pt x="1095" y="2084"/>
                  </a:lnTo>
                  <a:lnTo>
                    <a:pt x="1145" y="2053"/>
                  </a:lnTo>
                  <a:lnTo>
                    <a:pt x="1191" y="2021"/>
                  </a:lnTo>
                  <a:lnTo>
                    <a:pt x="1235" y="1990"/>
                  </a:lnTo>
                  <a:lnTo>
                    <a:pt x="1277" y="1956"/>
                  </a:lnTo>
                  <a:lnTo>
                    <a:pt x="1318" y="1921"/>
                  </a:lnTo>
                  <a:lnTo>
                    <a:pt x="1356" y="1886"/>
                  </a:lnTo>
                  <a:lnTo>
                    <a:pt x="1390" y="1848"/>
                  </a:lnTo>
                  <a:lnTo>
                    <a:pt x="1423" y="1810"/>
                  </a:lnTo>
                  <a:lnTo>
                    <a:pt x="1454" y="1769"/>
                  </a:lnTo>
                  <a:lnTo>
                    <a:pt x="1483" y="1727"/>
                  </a:lnTo>
                  <a:lnTo>
                    <a:pt x="1509" y="1683"/>
                  </a:lnTo>
                  <a:lnTo>
                    <a:pt x="1534" y="1635"/>
                  </a:lnTo>
                  <a:lnTo>
                    <a:pt x="1557" y="1587"/>
                  </a:lnTo>
                  <a:lnTo>
                    <a:pt x="1577" y="1533"/>
                  </a:lnTo>
                  <a:lnTo>
                    <a:pt x="1596" y="1480"/>
                  </a:lnTo>
                  <a:lnTo>
                    <a:pt x="1613" y="1422"/>
                  </a:lnTo>
                  <a:lnTo>
                    <a:pt x="1628" y="1360"/>
                  </a:lnTo>
                  <a:lnTo>
                    <a:pt x="1642" y="1297"/>
                  </a:lnTo>
                  <a:lnTo>
                    <a:pt x="1653" y="1230"/>
                  </a:lnTo>
                  <a:lnTo>
                    <a:pt x="1663" y="1159"/>
                  </a:lnTo>
                  <a:lnTo>
                    <a:pt x="1671" y="1084"/>
                  </a:lnTo>
                  <a:lnTo>
                    <a:pt x="1676" y="1007"/>
                  </a:lnTo>
                  <a:lnTo>
                    <a:pt x="1680" y="925"/>
                  </a:lnTo>
                  <a:lnTo>
                    <a:pt x="1684" y="838"/>
                  </a:lnTo>
                  <a:lnTo>
                    <a:pt x="1686" y="748"/>
                  </a:lnTo>
                  <a:lnTo>
                    <a:pt x="1686" y="654"/>
                  </a:lnTo>
                  <a:lnTo>
                    <a:pt x="1684" y="556"/>
                  </a:lnTo>
                  <a:lnTo>
                    <a:pt x="1680" y="453"/>
                  </a:lnTo>
                  <a:lnTo>
                    <a:pt x="1657" y="437"/>
                  </a:lnTo>
                  <a:lnTo>
                    <a:pt x="1636" y="422"/>
                  </a:lnTo>
                  <a:lnTo>
                    <a:pt x="1615" y="407"/>
                  </a:lnTo>
                  <a:lnTo>
                    <a:pt x="1594" y="389"/>
                  </a:lnTo>
                  <a:lnTo>
                    <a:pt x="1575" y="370"/>
                  </a:lnTo>
                  <a:lnTo>
                    <a:pt x="1557" y="351"/>
                  </a:lnTo>
                  <a:lnTo>
                    <a:pt x="1542" y="332"/>
                  </a:lnTo>
                  <a:lnTo>
                    <a:pt x="1527" y="311"/>
                  </a:lnTo>
                  <a:lnTo>
                    <a:pt x="1513" y="291"/>
                  </a:lnTo>
                  <a:lnTo>
                    <a:pt x="1502" y="270"/>
                  </a:lnTo>
                  <a:lnTo>
                    <a:pt x="1492" y="249"/>
                  </a:lnTo>
                  <a:lnTo>
                    <a:pt x="1484" y="228"/>
                  </a:lnTo>
                  <a:lnTo>
                    <a:pt x="1477" y="205"/>
                  </a:lnTo>
                  <a:lnTo>
                    <a:pt x="1471" y="182"/>
                  </a:lnTo>
                  <a:lnTo>
                    <a:pt x="1465" y="157"/>
                  </a:lnTo>
                  <a:lnTo>
                    <a:pt x="1463" y="132"/>
                  </a:lnTo>
                  <a:lnTo>
                    <a:pt x="1402" y="117"/>
                  </a:lnTo>
                  <a:lnTo>
                    <a:pt x="1335" y="105"/>
                  </a:lnTo>
                  <a:lnTo>
                    <a:pt x="1266" y="94"/>
                  </a:lnTo>
                  <a:lnTo>
                    <a:pt x="1193" y="84"/>
                  </a:lnTo>
                  <a:lnTo>
                    <a:pt x="1151" y="80"/>
                  </a:lnTo>
                  <a:lnTo>
                    <a:pt x="1110" y="76"/>
                  </a:lnTo>
                  <a:lnTo>
                    <a:pt x="1070" y="73"/>
                  </a:lnTo>
                  <a:lnTo>
                    <a:pt x="1030" y="69"/>
                  </a:lnTo>
                  <a:lnTo>
                    <a:pt x="990" y="67"/>
                  </a:lnTo>
                  <a:lnTo>
                    <a:pt x="949" y="63"/>
                  </a:lnTo>
                  <a:lnTo>
                    <a:pt x="911" y="61"/>
                  </a:lnTo>
                  <a:lnTo>
                    <a:pt x="873" y="59"/>
                  </a:lnTo>
                  <a:close/>
                  <a:moveTo>
                    <a:pt x="871" y="0"/>
                  </a:moveTo>
                  <a:lnTo>
                    <a:pt x="874" y="0"/>
                  </a:lnTo>
                  <a:lnTo>
                    <a:pt x="913" y="0"/>
                  </a:lnTo>
                  <a:lnTo>
                    <a:pt x="951" y="3"/>
                  </a:lnTo>
                  <a:lnTo>
                    <a:pt x="991" y="5"/>
                  </a:lnTo>
                  <a:lnTo>
                    <a:pt x="1032" y="7"/>
                  </a:lnTo>
                  <a:lnTo>
                    <a:pt x="1074" y="11"/>
                  </a:lnTo>
                  <a:lnTo>
                    <a:pt x="1116" y="15"/>
                  </a:lnTo>
                  <a:lnTo>
                    <a:pt x="1156" y="19"/>
                  </a:lnTo>
                  <a:lnTo>
                    <a:pt x="1199" y="23"/>
                  </a:lnTo>
                  <a:lnTo>
                    <a:pt x="1241" y="28"/>
                  </a:lnTo>
                  <a:lnTo>
                    <a:pt x="1281" y="34"/>
                  </a:lnTo>
                  <a:lnTo>
                    <a:pt x="1321" y="40"/>
                  </a:lnTo>
                  <a:lnTo>
                    <a:pt x="1360" y="48"/>
                  </a:lnTo>
                  <a:lnTo>
                    <a:pt x="1398" y="53"/>
                  </a:lnTo>
                  <a:lnTo>
                    <a:pt x="1433" y="63"/>
                  </a:lnTo>
                  <a:lnTo>
                    <a:pt x="1467" y="71"/>
                  </a:lnTo>
                  <a:lnTo>
                    <a:pt x="1500" y="80"/>
                  </a:lnTo>
                  <a:lnTo>
                    <a:pt x="1521" y="86"/>
                  </a:lnTo>
                  <a:lnTo>
                    <a:pt x="1523" y="107"/>
                  </a:lnTo>
                  <a:lnTo>
                    <a:pt x="1525" y="132"/>
                  </a:lnTo>
                  <a:lnTo>
                    <a:pt x="1527" y="155"/>
                  </a:lnTo>
                  <a:lnTo>
                    <a:pt x="1532" y="178"/>
                  </a:lnTo>
                  <a:lnTo>
                    <a:pt x="1538" y="199"/>
                  </a:lnTo>
                  <a:lnTo>
                    <a:pt x="1546" y="220"/>
                  </a:lnTo>
                  <a:lnTo>
                    <a:pt x="1555" y="240"/>
                  </a:lnTo>
                  <a:lnTo>
                    <a:pt x="1565" y="259"/>
                  </a:lnTo>
                  <a:lnTo>
                    <a:pt x="1577" y="276"/>
                  </a:lnTo>
                  <a:lnTo>
                    <a:pt x="1590" y="297"/>
                  </a:lnTo>
                  <a:lnTo>
                    <a:pt x="1607" y="314"/>
                  </a:lnTo>
                  <a:lnTo>
                    <a:pt x="1623" y="332"/>
                  </a:lnTo>
                  <a:lnTo>
                    <a:pt x="1642" y="349"/>
                  </a:lnTo>
                  <a:lnTo>
                    <a:pt x="1661" y="364"/>
                  </a:lnTo>
                  <a:lnTo>
                    <a:pt x="1682" y="380"/>
                  </a:lnTo>
                  <a:lnTo>
                    <a:pt x="1703" y="395"/>
                  </a:lnTo>
                  <a:lnTo>
                    <a:pt x="1724" y="407"/>
                  </a:lnTo>
                  <a:lnTo>
                    <a:pt x="1740" y="416"/>
                  </a:lnTo>
                  <a:lnTo>
                    <a:pt x="1742" y="433"/>
                  </a:lnTo>
                  <a:lnTo>
                    <a:pt x="1743" y="541"/>
                  </a:lnTo>
                  <a:lnTo>
                    <a:pt x="1745" y="643"/>
                  </a:lnTo>
                  <a:lnTo>
                    <a:pt x="1745" y="741"/>
                  </a:lnTo>
                  <a:lnTo>
                    <a:pt x="1745" y="835"/>
                  </a:lnTo>
                  <a:lnTo>
                    <a:pt x="1742" y="923"/>
                  </a:lnTo>
                  <a:lnTo>
                    <a:pt x="1738" y="1007"/>
                  </a:lnTo>
                  <a:lnTo>
                    <a:pt x="1730" y="1088"/>
                  </a:lnTo>
                  <a:lnTo>
                    <a:pt x="1722" y="1165"/>
                  </a:lnTo>
                  <a:lnTo>
                    <a:pt x="1713" y="1240"/>
                  </a:lnTo>
                  <a:lnTo>
                    <a:pt x="1701" y="1309"/>
                  </a:lnTo>
                  <a:lnTo>
                    <a:pt x="1688" y="1376"/>
                  </a:lnTo>
                  <a:lnTo>
                    <a:pt x="1673" y="1439"/>
                  </a:lnTo>
                  <a:lnTo>
                    <a:pt x="1653" y="1499"/>
                  </a:lnTo>
                  <a:lnTo>
                    <a:pt x="1634" y="1556"/>
                  </a:lnTo>
                  <a:lnTo>
                    <a:pt x="1613" y="1610"/>
                  </a:lnTo>
                  <a:lnTo>
                    <a:pt x="1588" y="1662"/>
                  </a:lnTo>
                  <a:lnTo>
                    <a:pt x="1563" y="1712"/>
                  </a:lnTo>
                  <a:lnTo>
                    <a:pt x="1534" y="1760"/>
                  </a:lnTo>
                  <a:lnTo>
                    <a:pt x="1504" y="1806"/>
                  </a:lnTo>
                  <a:lnTo>
                    <a:pt x="1471" y="1848"/>
                  </a:lnTo>
                  <a:lnTo>
                    <a:pt x="1437" y="1890"/>
                  </a:lnTo>
                  <a:lnTo>
                    <a:pt x="1398" y="1929"/>
                  </a:lnTo>
                  <a:lnTo>
                    <a:pt x="1358" y="1967"/>
                  </a:lnTo>
                  <a:lnTo>
                    <a:pt x="1316" y="2004"/>
                  </a:lnTo>
                  <a:lnTo>
                    <a:pt x="1272" y="2040"/>
                  </a:lnTo>
                  <a:lnTo>
                    <a:pt x="1224" y="2073"/>
                  </a:lnTo>
                  <a:lnTo>
                    <a:pt x="1174" y="2107"/>
                  </a:lnTo>
                  <a:lnTo>
                    <a:pt x="1122" y="2138"/>
                  </a:lnTo>
                  <a:lnTo>
                    <a:pt x="1066" y="2171"/>
                  </a:lnTo>
                  <a:lnTo>
                    <a:pt x="1009" y="2201"/>
                  </a:lnTo>
                  <a:lnTo>
                    <a:pt x="949" y="2232"/>
                  </a:lnTo>
                  <a:lnTo>
                    <a:pt x="886" y="2263"/>
                  </a:lnTo>
                  <a:lnTo>
                    <a:pt x="873" y="2268"/>
                  </a:lnTo>
                  <a:lnTo>
                    <a:pt x="859" y="2263"/>
                  </a:lnTo>
                  <a:lnTo>
                    <a:pt x="796" y="2232"/>
                  </a:lnTo>
                  <a:lnTo>
                    <a:pt x="736" y="2201"/>
                  </a:lnTo>
                  <a:lnTo>
                    <a:pt x="679" y="2171"/>
                  </a:lnTo>
                  <a:lnTo>
                    <a:pt x="623" y="2138"/>
                  </a:lnTo>
                  <a:lnTo>
                    <a:pt x="571" y="2107"/>
                  </a:lnTo>
                  <a:lnTo>
                    <a:pt x="521" y="2073"/>
                  </a:lnTo>
                  <a:lnTo>
                    <a:pt x="473" y="2040"/>
                  </a:lnTo>
                  <a:lnTo>
                    <a:pt x="429" y="2004"/>
                  </a:lnTo>
                  <a:lnTo>
                    <a:pt x="387" y="1967"/>
                  </a:lnTo>
                  <a:lnTo>
                    <a:pt x="347" y="1929"/>
                  </a:lnTo>
                  <a:lnTo>
                    <a:pt x="308" y="1890"/>
                  </a:lnTo>
                  <a:lnTo>
                    <a:pt x="274" y="1848"/>
                  </a:lnTo>
                  <a:lnTo>
                    <a:pt x="241" y="1806"/>
                  </a:lnTo>
                  <a:lnTo>
                    <a:pt x="211" y="1760"/>
                  </a:lnTo>
                  <a:lnTo>
                    <a:pt x="182" y="1712"/>
                  </a:lnTo>
                  <a:lnTo>
                    <a:pt x="157" y="1662"/>
                  </a:lnTo>
                  <a:lnTo>
                    <a:pt x="132" y="1610"/>
                  </a:lnTo>
                  <a:lnTo>
                    <a:pt x="111" y="1556"/>
                  </a:lnTo>
                  <a:lnTo>
                    <a:pt x="92" y="1499"/>
                  </a:lnTo>
                  <a:lnTo>
                    <a:pt x="72" y="1439"/>
                  </a:lnTo>
                  <a:lnTo>
                    <a:pt x="57" y="1376"/>
                  </a:lnTo>
                  <a:lnTo>
                    <a:pt x="44" y="1309"/>
                  </a:lnTo>
                  <a:lnTo>
                    <a:pt x="32" y="1240"/>
                  </a:lnTo>
                  <a:lnTo>
                    <a:pt x="23" y="1165"/>
                  </a:lnTo>
                  <a:lnTo>
                    <a:pt x="15" y="1088"/>
                  </a:lnTo>
                  <a:lnTo>
                    <a:pt x="7" y="1007"/>
                  </a:lnTo>
                  <a:lnTo>
                    <a:pt x="3" y="923"/>
                  </a:lnTo>
                  <a:lnTo>
                    <a:pt x="0" y="835"/>
                  </a:lnTo>
                  <a:lnTo>
                    <a:pt x="0" y="741"/>
                  </a:lnTo>
                  <a:lnTo>
                    <a:pt x="0" y="643"/>
                  </a:lnTo>
                  <a:lnTo>
                    <a:pt x="2" y="541"/>
                  </a:lnTo>
                  <a:lnTo>
                    <a:pt x="3" y="433"/>
                  </a:lnTo>
                  <a:lnTo>
                    <a:pt x="5" y="416"/>
                  </a:lnTo>
                  <a:lnTo>
                    <a:pt x="21" y="407"/>
                  </a:lnTo>
                  <a:lnTo>
                    <a:pt x="42" y="395"/>
                  </a:lnTo>
                  <a:lnTo>
                    <a:pt x="63" y="380"/>
                  </a:lnTo>
                  <a:lnTo>
                    <a:pt x="84" y="364"/>
                  </a:lnTo>
                  <a:lnTo>
                    <a:pt x="103" y="349"/>
                  </a:lnTo>
                  <a:lnTo>
                    <a:pt x="122" y="332"/>
                  </a:lnTo>
                  <a:lnTo>
                    <a:pt x="138" y="314"/>
                  </a:lnTo>
                  <a:lnTo>
                    <a:pt x="155" y="297"/>
                  </a:lnTo>
                  <a:lnTo>
                    <a:pt x="168" y="276"/>
                  </a:lnTo>
                  <a:lnTo>
                    <a:pt x="180" y="259"/>
                  </a:lnTo>
                  <a:lnTo>
                    <a:pt x="190" y="240"/>
                  </a:lnTo>
                  <a:lnTo>
                    <a:pt x="199" y="220"/>
                  </a:lnTo>
                  <a:lnTo>
                    <a:pt x="207" y="199"/>
                  </a:lnTo>
                  <a:lnTo>
                    <a:pt x="213" y="178"/>
                  </a:lnTo>
                  <a:lnTo>
                    <a:pt x="218" y="155"/>
                  </a:lnTo>
                  <a:lnTo>
                    <a:pt x="220" y="132"/>
                  </a:lnTo>
                  <a:lnTo>
                    <a:pt x="222" y="107"/>
                  </a:lnTo>
                  <a:lnTo>
                    <a:pt x="224" y="86"/>
                  </a:lnTo>
                  <a:lnTo>
                    <a:pt x="245" y="80"/>
                  </a:lnTo>
                  <a:lnTo>
                    <a:pt x="278" y="71"/>
                  </a:lnTo>
                  <a:lnTo>
                    <a:pt x="312" y="63"/>
                  </a:lnTo>
                  <a:lnTo>
                    <a:pt x="347" y="53"/>
                  </a:lnTo>
                  <a:lnTo>
                    <a:pt x="385" y="48"/>
                  </a:lnTo>
                  <a:lnTo>
                    <a:pt x="424" y="40"/>
                  </a:lnTo>
                  <a:lnTo>
                    <a:pt x="464" y="34"/>
                  </a:lnTo>
                  <a:lnTo>
                    <a:pt x="504" y="28"/>
                  </a:lnTo>
                  <a:lnTo>
                    <a:pt x="546" y="23"/>
                  </a:lnTo>
                  <a:lnTo>
                    <a:pt x="589" y="19"/>
                  </a:lnTo>
                  <a:lnTo>
                    <a:pt x="629" y="15"/>
                  </a:lnTo>
                  <a:lnTo>
                    <a:pt x="671" y="11"/>
                  </a:lnTo>
                  <a:lnTo>
                    <a:pt x="713" y="7"/>
                  </a:lnTo>
                  <a:lnTo>
                    <a:pt x="754" y="5"/>
                  </a:lnTo>
                  <a:lnTo>
                    <a:pt x="794" y="3"/>
                  </a:lnTo>
                  <a:lnTo>
                    <a:pt x="832" y="0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A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69"/>
            <p:cNvSpPr>
              <a:spLocks noChangeAspect="1"/>
            </p:cNvSpPr>
            <p:nvPr/>
          </p:nvSpPr>
          <p:spPr bwMode="auto">
            <a:xfrm>
              <a:off x="3126" y="2930"/>
              <a:ext cx="10" cy="9"/>
            </a:xfrm>
            <a:custGeom>
              <a:avLst/>
              <a:gdLst>
                <a:gd name="T0" fmla="*/ 0 w 41"/>
                <a:gd name="T1" fmla="*/ 0 h 36"/>
                <a:gd name="T2" fmla="*/ 0 w 41"/>
                <a:gd name="T3" fmla="*/ 0 h 36"/>
                <a:gd name="T4" fmla="*/ 0 w 41"/>
                <a:gd name="T5" fmla="*/ 0 h 36"/>
                <a:gd name="T6" fmla="*/ 0 w 41"/>
                <a:gd name="T7" fmla="*/ 1 h 36"/>
                <a:gd name="T8" fmla="*/ 0 w 41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36"/>
                <a:gd name="T17" fmla="*/ 41 w 4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36">
                  <a:moveTo>
                    <a:pt x="0" y="13"/>
                  </a:moveTo>
                  <a:lnTo>
                    <a:pt x="29" y="0"/>
                  </a:lnTo>
                  <a:lnTo>
                    <a:pt x="41" y="23"/>
                  </a:lnTo>
                  <a:lnTo>
                    <a:pt x="10" y="3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1E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70"/>
            <p:cNvSpPr>
              <a:spLocks noChangeAspect="1"/>
            </p:cNvSpPr>
            <p:nvPr/>
          </p:nvSpPr>
          <p:spPr bwMode="auto">
            <a:xfrm>
              <a:off x="2990" y="2597"/>
              <a:ext cx="240" cy="224"/>
            </a:xfrm>
            <a:custGeom>
              <a:avLst/>
              <a:gdLst>
                <a:gd name="T0" fmla="*/ 5 w 946"/>
                <a:gd name="T1" fmla="*/ 1 h 885"/>
                <a:gd name="T2" fmla="*/ 5 w 946"/>
                <a:gd name="T3" fmla="*/ 0 h 885"/>
                <a:gd name="T4" fmla="*/ 6 w 946"/>
                <a:gd name="T5" fmla="*/ 0 h 885"/>
                <a:gd name="T6" fmla="*/ 7 w 946"/>
                <a:gd name="T7" fmla="*/ 0 h 885"/>
                <a:gd name="T8" fmla="*/ 9 w 946"/>
                <a:gd name="T9" fmla="*/ 0 h 885"/>
                <a:gd name="T10" fmla="*/ 11 w 946"/>
                <a:gd name="T11" fmla="*/ 0 h 885"/>
                <a:gd name="T12" fmla="*/ 12 w 946"/>
                <a:gd name="T13" fmla="*/ 1 h 885"/>
                <a:gd name="T14" fmla="*/ 12 w 946"/>
                <a:gd name="T15" fmla="*/ 1 h 885"/>
                <a:gd name="T16" fmla="*/ 13 w 946"/>
                <a:gd name="T17" fmla="*/ 2 h 885"/>
                <a:gd name="T18" fmla="*/ 14 w 946"/>
                <a:gd name="T19" fmla="*/ 3 h 885"/>
                <a:gd name="T20" fmla="*/ 13 w 946"/>
                <a:gd name="T21" fmla="*/ 3 h 885"/>
                <a:gd name="T22" fmla="*/ 14 w 946"/>
                <a:gd name="T23" fmla="*/ 4 h 885"/>
                <a:gd name="T24" fmla="*/ 14 w 946"/>
                <a:gd name="T25" fmla="*/ 5 h 885"/>
                <a:gd name="T26" fmla="*/ 13 w 946"/>
                <a:gd name="T27" fmla="*/ 6 h 885"/>
                <a:gd name="T28" fmla="*/ 13 w 946"/>
                <a:gd name="T29" fmla="*/ 9 h 885"/>
                <a:gd name="T30" fmla="*/ 13 w 946"/>
                <a:gd name="T31" fmla="*/ 10 h 885"/>
                <a:gd name="T32" fmla="*/ 14 w 946"/>
                <a:gd name="T33" fmla="*/ 11 h 885"/>
                <a:gd name="T34" fmla="*/ 14 w 946"/>
                <a:gd name="T35" fmla="*/ 12 h 885"/>
                <a:gd name="T36" fmla="*/ 14 w 946"/>
                <a:gd name="T37" fmla="*/ 12 h 885"/>
                <a:gd name="T38" fmla="*/ 15 w 946"/>
                <a:gd name="T39" fmla="*/ 13 h 885"/>
                <a:gd name="T40" fmla="*/ 15 w 946"/>
                <a:gd name="T41" fmla="*/ 13 h 885"/>
                <a:gd name="T42" fmla="*/ 14 w 946"/>
                <a:gd name="T43" fmla="*/ 14 h 885"/>
                <a:gd name="T44" fmla="*/ 13 w 946"/>
                <a:gd name="T45" fmla="*/ 14 h 885"/>
                <a:gd name="T46" fmla="*/ 12 w 946"/>
                <a:gd name="T47" fmla="*/ 14 h 885"/>
                <a:gd name="T48" fmla="*/ 11 w 946"/>
                <a:gd name="T49" fmla="*/ 13 h 885"/>
                <a:gd name="T50" fmla="*/ 10 w 946"/>
                <a:gd name="T51" fmla="*/ 12 h 885"/>
                <a:gd name="T52" fmla="*/ 10 w 946"/>
                <a:gd name="T53" fmla="*/ 13 h 885"/>
                <a:gd name="T54" fmla="*/ 9 w 946"/>
                <a:gd name="T55" fmla="*/ 13 h 885"/>
                <a:gd name="T56" fmla="*/ 8 w 946"/>
                <a:gd name="T57" fmla="*/ 14 h 885"/>
                <a:gd name="T58" fmla="*/ 8 w 946"/>
                <a:gd name="T59" fmla="*/ 14 h 885"/>
                <a:gd name="T60" fmla="*/ 7 w 946"/>
                <a:gd name="T61" fmla="*/ 14 h 885"/>
                <a:gd name="T62" fmla="*/ 7 w 946"/>
                <a:gd name="T63" fmla="*/ 13 h 885"/>
                <a:gd name="T64" fmla="*/ 6 w 946"/>
                <a:gd name="T65" fmla="*/ 13 h 885"/>
                <a:gd name="T66" fmla="*/ 6 w 946"/>
                <a:gd name="T67" fmla="*/ 13 h 885"/>
                <a:gd name="T68" fmla="*/ 6 w 946"/>
                <a:gd name="T69" fmla="*/ 13 h 885"/>
                <a:gd name="T70" fmla="*/ 5 w 946"/>
                <a:gd name="T71" fmla="*/ 13 h 885"/>
                <a:gd name="T72" fmla="*/ 4 w 946"/>
                <a:gd name="T73" fmla="*/ 14 h 885"/>
                <a:gd name="T74" fmla="*/ 4 w 946"/>
                <a:gd name="T75" fmla="*/ 14 h 885"/>
                <a:gd name="T76" fmla="*/ 3 w 946"/>
                <a:gd name="T77" fmla="*/ 13 h 885"/>
                <a:gd name="T78" fmla="*/ 3 w 946"/>
                <a:gd name="T79" fmla="*/ 13 h 885"/>
                <a:gd name="T80" fmla="*/ 4 w 946"/>
                <a:gd name="T81" fmla="*/ 12 h 885"/>
                <a:gd name="T82" fmla="*/ 2 w 946"/>
                <a:gd name="T83" fmla="*/ 13 h 885"/>
                <a:gd name="T84" fmla="*/ 1 w 946"/>
                <a:gd name="T85" fmla="*/ 13 h 885"/>
                <a:gd name="T86" fmla="*/ 0 w 946"/>
                <a:gd name="T87" fmla="*/ 13 h 885"/>
                <a:gd name="T88" fmla="*/ 1 w 946"/>
                <a:gd name="T89" fmla="*/ 13 h 885"/>
                <a:gd name="T90" fmla="*/ 1 w 946"/>
                <a:gd name="T91" fmla="*/ 12 h 885"/>
                <a:gd name="T92" fmla="*/ 2 w 946"/>
                <a:gd name="T93" fmla="*/ 10 h 885"/>
                <a:gd name="T94" fmla="*/ 3 w 946"/>
                <a:gd name="T95" fmla="*/ 9 h 885"/>
                <a:gd name="T96" fmla="*/ 4 w 946"/>
                <a:gd name="T97" fmla="*/ 8 h 885"/>
                <a:gd name="T98" fmla="*/ 5 w 946"/>
                <a:gd name="T99" fmla="*/ 7 h 885"/>
                <a:gd name="T100" fmla="*/ 5 w 946"/>
                <a:gd name="T101" fmla="*/ 5 h 885"/>
                <a:gd name="T102" fmla="*/ 5 w 946"/>
                <a:gd name="T103" fmla="*/ 3 h 885"/>
                <a:gd name="T104" fmla="*/ 5 w 946"/>
                <a:gd name="T105" fmla="*/ 1 h 8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46"/>
                <a:gd name="T160" fmla="*/ 0 h 885"/>
                <a:gd name="T161" fmla="*/ 946 w 946"/>
                <a:gd name="T162" fmla="*/ 885 h 8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46" h="885">
                  <a:moveTo>
                    <a:pt x="286" y="71"/>
                  </a:moveTo>
                  <a:lnTo>
                    <a:pt x="288" y="57"/>
                  </a:lnTo>
                  <a:lnTo>
                    <a:pt x="290" y="46"/>
                  </a:lnTo>
                  <a:lnTo>
                    <a:pt x="295" y="36"/>
                  </a:lnTo>
                  <a:lnTo>
                    <a:pt x="301" y="29"/>
                  </a:lnTo>
                  <a:lnTo>
                    <a:pt x="307" y="21"/>
                  </a:lnTo>
                  <a:lnTo>
                    <a:pt x="317" y="15"/>
                  </a:lnTo>
                  <a:lnTo>
                    <a:pt x="326" y="11"/>
                  </a:lnTo>
                  <a:lnTo>
                    <a:pt x="340" y="6"/>
                  </a:lnTo>
                  <a:lnTo>
                    <a:pt x="376" y="4"/>
                  </a:lnTo>
                  <a:lnTo>
                    <a:pt x="412" y="2"/>
                  </a:lnTo>
                  <a:lnTo>
                    <a:pt x="449" y="0"/>
                  </a:lnTo>
                  <a:lnTo>
                    <a:pt x="485" y="0"/>
                  </a:lnTo>
                  <a:lnTo>
                    <a:pt x="520" y="2"/>
                  </a:lnTo>
                  <a:lnTo>
                    <a:pt x="556" y="4"/>
                  </a:lnTo>
                  <a:lnTo>
                    <a:pt x="593" y="8"/>
                  </a:lnTo>
                  <a:lnTo>
                    <a:pt x="629" y="11"/>
                  </a:lnTo>
                  <a:lnTo>
                    <a:pt x="652" y="17"/>
                  </a:lnTo>
                  <a:lnTo>
                    <a:pt x="673" y="23"/>
                  </a:lnTo>
                  <a:lnTo>
                    <a:pt x="694" y="31"/>
                  </a:lnTo>
                  <a:lnTo>
                    <a:pt x="712" y="38"/>
                  </a:lnTo>
                  <a:lnTo>
                    <a:pt x="729" y="46"/>
                  </a:lnTo>
                  <a:lnTo>
                    <a:pt x="744" y="56"/>
                  </a:lnTo>
                  <a:lnTo>
                    <a:pt x="760" y="65"/>
                  </a:lnTo>
                  <a:lnTo>
                    <a:pt x="773" y="77"/>
                  </a:lnTo>
                  <a:lnTo>
                    <a:pt x="785" y="88"/>
                  </a:lnTo>
                  <a:lnTo>
                    <a:pt x="796" y="100"/>
                  </a:lnTo>
                  <a:lnTo>
                    <a:pt x="806" y="113"/>
                  </a:lnTo>
                  <a:lnTo>
                    <a:pt x="815" y="127"/>
                  </a:lnTo>
                  <a:lnTo>
                    <a:pt x="833" y="155"/>
                  </a:lnTo>
                  <a:lnTo>
                    <a:pt x="846" y="184"/>
                  </a:lnTo>
                  <a:lnTo>
                    <a:pt x="833" y="184"/>
                  </a:lnTo>
                  <a:lnTo>
                    <a:pt x="819" y="182"/>
                  </a:lnTo>
                  <a:lnTo>
                    <a:pt x="827" y="201"/>
                  </a:lnTo>
                  <a:lnTo>
                    <a:pt x="833" y="221"/>
                  </a:lnTo>
                  <a:lnTo>
                    <a:pt x="836" y="240"/>
                  </a:lnTo>
                  <a:lnTo>
                    <a:pt x="838" y="259"/>
                  </a:lnTo>
                  <a:lnTo>
                    <a:pt x="840" y="276"/>
                  </a:lnTo>
                  <a:lnTo>
                    <a:pt x="838" y="295"/>
                  </a:lnTo>
                  <a:lnTo>
                    <a:pt x="836" y="315"/>
                  </a:lnTo>
                  <a:lnTo>
                    <a:pt x="833" y="334"/>
                  </a:lnTo>
                  <a:lnTo>
                    <a:pt x="827" y="391"/>
                  </a:lnTo>
                  <a:lnTo>
                    <a:pt x="821" y="459"/>
                  </a:lnTo>
                  <a:lnTo>
                    <a:pt x="817" y="495"/>
                  </a:lnTo>
                  <a:lnTo>
                    <a:pt x="815" y="530"/>
                  </a:lnTo>
                  <a:lnTo>
                    <a:pt x="815" y="566"/>
                  </a:lnTo>
                  <a:lnTo>
                    <a:pt x="817" y="601"/>
                  </a:lnTo>
                  <a:lnTo>
                    <a:pt x="821" y="635"/>
                  </a:lnTo>
                  <a:lnTo>
                    <a:pt x="827" y="668"/>
                  </a:lnTo>
                  <a:lnTo>
                    <a:pt x="833" y="683"/>
                  </a:lnTo>
                  <a:lnTo>
                    <a:pt x="836" y="699"/>
                  </a:lnTo>
                  <a:lnTo>
                    <a:pt x="842" y="712"/>
                  </a:lnTo>
                  <a:lnTo>
                    <a:pt x="850" y="725"/>
                  </a:lnTo>
                  <a:lnTo>
                    <a:pt x="858" y="737"/>
                  </a:lnTo>
                  <a:lnTo>
                    <a:pt x="867" y="750"/>
                  </a:lnTo>
                  <a:lnTo>
                    <a:pt x="877" y="760"/>
                  </a:lnTo>
                  <a:lnTo>
                    <a:pt x="888" y="770"/>
                  </a:lnTo>
                  <a:lnTo>
                    <a:pt x="900" y="779"/>
                  </a:lnTo>
                  <a:lnTo>
                    <a:pt x="913" y="787"/>
                  </a:lnTo>
                  <a:lnTo>
                    <a:pt x="929" y="793"/>
                  </a:lnTo>
                  <a:lnTo>
                    <a:pt x="946" y="798"/>
                  </a:lnTo>
                  <a:lnTo>
                    <a:pt x="934" y="816"/>
                  </a:lnTo>
                  <a:lnTo>
                    <a:pt x="923" y="833"/>
                  </a:lnTo>
                  <a:lnTo>
                    <a:pt x="909" y="844"/>
                  </a:lnTo>
                  <a:lnTo>
                    <a:pt x="894" y="856"/>
                  </a:lnTo>
                  <a:lnTo>
                    <a:pt x="879" y="862"/>
                  </a:lnTo>
                  <a:lnTo>
                    <a:pt x="861" y="867"/>
                  </a:lnTo>
                  <a:lnTo>
                    <a:pt x="844" y="867"/>
                  </a:lnTo>
                  <a:lnTo>
                    <a:pt x="825" y="867"/>
                  </a:lnTo>
                  <a:lnTo>
                    <a:pt x="806" y="862"/>
                  </a:lnTo>
                  <a:lnTo>
                    <a:pt x="785" y="854"/>
                  </a:lnTo>
                  <a:lnTo>
                    <a:pt x="764" y="844"/>
                  </a:lnTo>
                  <a:lnTo>
                    <a:pt x="742" y="831"/>
                  </a:lnTo>
                  <a:lnTo>
                    <a:pt x="719" y="816"/>
                  </a:lnTo>
                  <a:lnTo>
                    <a:pt x="694" y="796"/>
                  </a:lnTo>
                  <a:lnTo>
                    <a:pt x="670" y="773"/>
                  </a:lnTo>
                  <a:lnTo>
                    <a:pt x="645" y="748"/>
                  </a:lnTo>
                  <a:lnTo>
                    <a:pt x="633" y="762"/>
                  </a:lnTo>
                  <a:lnTo>
                    <a:pt x="620" y="773"/>
                  </a:lnTo>
                  <a:lnTo>
                    <a:pt x="608" y="783"/>
                  </a:lnTo>
                  <a:lnTo>
                    <a:pt x="597" y="791"/>
                  </a:lnTo>
                  <a:lnTo>
                    <a:pt x="574" y="804"/>
                  </a:lnTo>
                  <a:lnTo>
                    <a:pt x="551" y="816"/>
                  </a:lnTo>
                  <a:lnTo>
                    <a:pt x="528" y="827"/>
                  </a:lnTo>
                  <a:lnTo>
                    <a:pt x="506" y="841"/>
                  </a:lnTo>
                  <a:lnTo>
                    <a:pt x="495" y="848"/>
                  </a:lnTo>
                  <a:lnTo>
                    <a:pt x="485" y="858"/>
                  </a:lnTo>
                  <a:lnTo>
                    <a:pt x="474" y="869"/>
                  </a:lnTo>
                  <a:lnTo>
                    <a:pt x="462" y="885"/>
                  </a:lnTo>
                  <a:lnTo>
                    <a:pt x="460" y="871"/>
                  </a:lnTo>
                  <a:lnTo>
                    <a:pt x="457" y="862"/>
                  </a:lnTo>
                  <a:lnTo>
                    <a:pt x="453" y="854"/>
                  </a:lnTo>
                  <a:lnTo>
                    <a:pt x="449" y="846"/>
                  </a:lnTo>
                  <a:lnTo>
                    <a:pt x="439" y="837"/>
                  </a:lnTo>
                  <a:lnTo>
                    <a:pt x="428" y="827"/>
                  </a:lnTo>
                  <a:lnTo>
                    <a:pt x="416" y="819"/>
                  </a:lnTo>
                  <a:lnTo>
                    <a:pt x="403" y="810"/>
                  </a:lnTo>
                  <a:lnTo>
                    <a:pt x="397" y="802"/>
                  </a:lnTo>
                  <a:lnTo>
                    <a:pt x="391" y="793"/>
                  </a:lnTo>
                  <a:lnTo>
                    <a:pt x="386" y="783"/>
                  </a:lnTo>
                  <a:lnTo>
                    <a:pt x="380" y="770"/>
                  </a:lnTo>
                  <a:lnTo>
                    <a:pt x="370" y="777"/>
                  </a:lnTo>
                  <a:lnTo>
                    <a:pt x="361" y="785"/>
                  </a:lnTo>
                  <a:lnTo>
                    <a:pt x="349" y="789"/>
                  </a:lnTo>
                  <a:lnTo>
                    <a:pt x="340" y="795"/>
                  </a:lnTo>
                  <a:lnTo>
                    <a:pt x="317" y="800"/>
                  </a:lnTo>
                  <a:lnTo>
                    <a:pt x="295" y="806"/>
                  </a:lnTo>
                  <a:lnTo>
                    <a:pt x="274" y="814"/>
                  </a:lnTo>
                  <a:lnTo>
                    <a:pt x="255" y="825"/>
                  </a:lnTo>
                  <a:lnTo>
                    <a:pt x="246" y="831"/>
                  </a:lnTo>
                  <a:lnTo>
                    <a:pt x="238" y="841"/>
                  </a:lnTo>
                  <a:lnTo>
                    <a:pt x="230" y="850"/>
                  </a:lnTo>
                  <a:lnTo>
                    <a:pt x="224" y="862"/>
                  </a:lnTo>
                  <a:lnTo>
                    <a:pt x="217" y="854"/>
                  </a:lnTo>
                  <a:lnTo>
                    <a:pt x="211" y="846"/>
                  </a:lnTo>
                  <a:lnTo>
                    <a:pt x="205" y="839"/>
                  </a:lnTo>
                  <a:lnTo>
                    <a:pt x="200" y="831"/>
                  </a:lnTo>
                  <a:lnTo>
                    <a:pt x="196" y="814"/>
                  </a:lnTo>
                  <a:lnTo>
                    <a:pt x="194" y="796"/>
                  </a:lnTo>
                  <a:lnTo>
                    <a:pt x="194" y="779"/>
                  </a:lnTo>
                  <a:lnTo>
                    <a:pt x="200" y="760"/>
                  </a:lnTo>
                  <a:lnTo>
                    <a:pt x="205" y="743"/>
                  </a:lnTo>
                  <a:lnTo>
                    <a:pt x="213" y="724"/>
                  </a:lnTo>
                  <a:lnTo>
                    <a:pt x="190" y="745"/>
                  </a:lnTo>
                  <a:lnTo>
                    <a:pt x="165" y="764"/>
                  </a:lnTo>
                  <a:lnTo>
                    <a:pt x="140" y="781"/>
                  </a:lnTo>
                  <a:lnTo>
                    <a:pt x="115" y="796"/>
                  </a:lnTo>
                  <a:lnTo>
                    <a:pt x="88" y="808"/>
                  </a:lnTo>
                  <a:lnTo>
                    <a:pt x="59" y="816"/>
                  </a:lnTo>
                  <a:lnTo>
                    <a:pt x="46" y="818"/>
                  </a:lnTo>
                  <a:lnTo>
                    <a:pt x="31" y="819"/>
                  </a:lnTo>
                  <a:lnTo>
                    <a:pt x="15" y="819"/>
                  </a:lnTo>
                  <a:lnTo>
                    <a:pt x="0" y="819"/>
                  </a:lnTo>
                  <a:lnTo>
                    <a:pt x="13" y="810"/>
                  </a:lnTo>
                  <a:lnTo>
                    <a:pt x="27" y="798"/>
                  </a:lnTo>
                  <a:lnTo>
                    <a:pt x="38" y="785"/>
                  </a:lnTo>
                  <a:lnTo>
                    <a:pt x="52" y="772"/>
                  </a:lnTo>
                  <a:lnTo>
                    <a:pt x="73" y="741"/>
                  </a:lnTo>
                  <a:lnTo>
                    <a:pt x="92" y="708"/>
                  </a:lnTo>
                  <a:lnTo>
                    <a:pt x="111" y="672"/>
                  </a:lnTo>
                  <a:lnTo>
                    <a:pt x="132" y="637"/>
                  </a:lnTo>
                  <a:lnTo>
                    <a:pt x="153" y="603"/>
                  </a:lnTo>
                  <a:lnTo>
                    <a:pt x="175" y="572"/>
                  </a:lnTo>
                  <a:lnTo>
                    <a:pt x="196" y="555"/>
                  </a:lnTo>
                  <a:lnTo>
                    <a:pt x="213" y="537"/>
                  </a:lnTo>
                  <a:lnTo>
                    <a:pt x="230" y="518"/>
                  </a:lnTo>
                  <a:lnTo>
                    <a:pt x="246" y="499"/>
                  </a:lnTo>
                  <a:lnTo>
                    <a:pt x="259" y="480"/>
                  </a:lnTo>
                  <a:lnTo>
                    <a:pt x="270" y="459"/>
                  </a:lnTo>
                  <a:lnTo>
                    <a:pt x="280" y="438"/>
                  </a:lnTo>
                  <a:lnTo>
                    <a:pt x="290" y="414"/>
                  </a:lnTo>
                  <a:lnTo>
                    <a:pt x="295" y="366"/>
                  </a:lnTo>
                  <a:lnTo>
                    <a:pt x="297" y="320"/>
                  </a:lnTo>
                  <a:lnTo>
                    <a:pt x="297" y="276"/>
                  </a:lnTo>
                  <a:lnTo>
                    <a:pt x="295" y="234"/>
                  </a:lnTo>
                  <a:lnTo>
                    <a:pt x="294" y="194"/>
                  </a:lnTo>
                  <a:lnTo>
                    <a:pt x="292" y="153"/>
                  </a:lnTo>
                  <a:lnTo>
                    <a:pt x="290" y="113"/>
                  </a:lnTo>
                  <a:lnTo>
                    <a:pt x="286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71"/>
            <p:cNvSpPr>
              <a:spLocks noChangeAspect="1"/>
            </p:cNvSpPr>
            <p:nvPr/>
          </p:nvSpPr>
          <p:spPr bwMode="auto">
            <a:xfrm>
              <a:off x="2990" y="2597"/>
              <a:ext cx="240" cy="224"/>
            </a:xfrm>
            <a:custGeom>
              <a:avLst/>
              <a:gdLst>
                <a:gd name="T0" fmla="*/ 5 w 946"/>
                <a:gd name="T1" fmla="*/ 1 h 885"/>
                <a:gd name="T2" fmla="*/ 5 w 946"/>
                <a:gd name="T3" fmla="*/ 0 h 885"/>
                <a:gd name="T4" fmla="*/ 6 w 946"/>
                <a:gd name="T5" fmla="*/ 0 h 885"/>
                <a:gd name="T6" fmla="*/ 7 w 946"/>
                <a:gd name="T7" fmla="*/ 0 h 885"/>
                <a:gd name="T8" fmla="*/ 9 w 946"/>
                <a:gd name="T9" fmla="*/ 0 h 885"/>
                <a:gd name="T10" fmla="*/ 11 w 946"/>
                <a:gd name="T11" fmla="*/ 0 h 885"/>
                <a:gd name="T12" fmla="*/ 12 w 946"/>
                <a:gd name="T13" fmla="*/ 1 h 885"/>
                <a:gd name="T14" fmla="*/ 12 w 946"/>
                <a:gd name="T15" fmla="*/ 1 h 885"/>
                <a:gd name="T16" fmla="*/ 13 w 946"/>
                <a:gd name="T17" fmla="*/ 2 h 885"/>
                <a:gd name="T18" fmla="*/ 14 w 946"/>
                <a:gd name="T19" fmla="*/ 3 h 885"/>
                <a:gd name="T20" fmla="*/ 13 w 946"/>
                <a:gd name="T21" fmla="*/ 3 h 885"/>
                <a:gd name="T22" fmla="*/ 14 w 946"/>
                <a:gd name="T23" fmla="*/ 4 h 885"/>
                <a:gd name="T24" fmla="*/ 14 w 946"/>
                <a:gd name="T25" fmla="*/ 5 h 885"/>
                <a:gd name="T26" fmla="*/ 13 w 946"/>
                <a:gd name="T27" fmla="*/ 6 h 885"/>
                <a:gd name="T28" fmla="*/ 13 w 946"/>
                <a:gd name="T29" fmla="*/ 9 h 885"/>
                <a:gd name="T30" fmla="*/ 13 w 946"/>
                <a:gd name="T31" fmla="*/ 10 h 885"/>
                <a:gd name="T32" fmla="*/ 14 w 946"/>
                <a:gd name="T33" fmla="*/ 11 h 885"/>
                <a:gd name="T34" fmla="*/ 14 w 946"/>
                <a:gd name="T35" fmla="*/ 12 h 885"/>
                <a:gd name="T36" fmla="*/ 14 w 946"/>
                <a:gd name="T37" fmla="*/ 12 h 885"/>
                <a:gd name="T38" fmla="*/ 15 w 946"/>
                <a:gd name="T39" fmla="*/ 13 h 885"/>
                <a:gd name="T40" fmla="*/ 15 w 946"/>
                <a:gd name="T41" fmla="*/ 13 h 885"/>
                <a:gd name="T42" fmla="*/ 14 w 946"/>
                <a:gd name="T43" fmla="*/ 14 h 885"/>
                <a:gd name="T44" fmla="*/ 13 w 946"/>
                <a:gd name="T45" fmla="*/ 14 h 885"/>
                <a:gd name="T46" fmla="*/ 12 w 946"/>
                <a:gd name="T47" fmla="*/ 14 h 885"/>
                <a:gd name="T48" fmla="*/ 11 w 946"/>
                <a:gd name="T49" fmla="*/ 13 h 885"/>
                <a:gd name="T50" fmla="*/ 10 w 946"/>
                <a:gd name="T51" fmla="*/ 12 h 885"/>
                <a:gd name="T52" fmla="*/ 10 w 946"/>
                <a:gd name="T53" fmla="*/ 13 h 885"/>
                <a:gd name="T54" fmla="*/ 9 w 946"/>
                <a:gd name="T55" fmla="*/ 13 h 885"/>
                <a:gd name="T56" fmla="*/ 8 w 946"/>
                <a:gd name="T57" fmla="*/ 14 h 885"/>
                <a:gd name="T58" fmla="*/ 8 w 946"/>
                <a:gd name="T59" fmla="*/ 14 h 885"/>
                <a:gd name="T60" fmla="*/ 7 w 946"/>
                <a:gd name="T61" fmla="*/ 14 h 885"/>
                <a:gd name="T62" fmla="*/ 7 w 946"/>
                <a:gd name="T63" fmla="*/ 13 h 885"/>
                <a:gd name="T64" fmla="*/ 6 w 946"/>
                <a:gd name="T65" fmla="*/ 13 h 885"/>
                <a:gd name="T66" fmla="*/ 6 w 946"/>
                <a:gd name="T67" fmla="*/ 13 h 885"/>
                <a:gd name="T68" fmla="*/ 6 w 946"/>
                <a:gd name="T69" fmla="*/ 13 h 885"/>
                <a:gd name="T70" fmla="*/ 5 w 946"/>
                <a:gd name="T71" fmla="*/ 13 h 885"/>
                <a:gd name="T72" fmla="*/ 4 w 946"/>
                <a:gd name="T73" fmla="*/ 14 h 885"/>
                <a:gd name="T74" fmla="*/ 4 w 946"/>
                <a:gd name="T75" fmla="*/ 14 h 885"/>
                <a:gd name="T76" fmla="*/ 3 w 946"/>
                <a:gd name="T77" fmla="*/ 13 h 885"/>
                <a:gd name="T78" fmla="*/ 3 w 946"/>
                <a:gd name="T79" fmla="*/ 13 h 885"/>
                <a:gd name="T80" fmla="*/ 4 w 946"/>
                <a:gd name="T81" fmla="*/ 12 h 885"/>
                <a:gd name="T82" fmla="*/ 2 w 946"/>
                <a:gd name="T83" fmla="*/ 13 h 885"/>
                <a:gd name="T84" fmla="*/ 1 w 946"/>
                <a:gd name="T85" fmla="*/ 13 h 885"/>
                <a:gd name="T86" fmla="*/ 0 w 946"/>
                <a:gd name="T87" fmla="*/ 13 h 885"/>
                <a:gd name="T88" fmla="*/ 1 w 946"/>
                <a:gd name="T89" fmla="*/ 13 h 885"/>
                <a:gd name="T90" fmla="*/ 1 w 946"/>
                <a:gd name="T91" fmla="*/ 12 h 885"/>
                <a:gd name="T92" fmla="*/ 2 w 946"/>
                <a:gd name="T93" fmla="*/ 10 h 885"/>
                <a:gd name="T94" fmla="*/ 3 w 946"/>
                <a:gd name="T95" fmla="*/ 9 h 885"/>
                <a:gd name="T96" fmla="*/ 4 w 946"/>
                <a:gd name="T97" fmla="*/ 8 h 885"/>
                <a:gd name="T98" fmla="*/ 5 w 946"/>
                <a:gd name="T99" fmla="*/ 7 h 885"/>
                <a:gd name="T100" fmla="*/ 5 w 946"/>
                <a:gd name="T101" fmla="*/ 5 h 885"/>
                <a:gd name="T102" fmla="*/ 5 w 946"/>
                <a:gd name="T103" fmla="*/ 3 h 885"/>
                <a:gd name="T104" fmla="*/ 5 w 946"/>
                <a:gd name="T105" fmla="*/ 1 h 8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46"/>
                <a:gd name="T160" fmla="*/ 0 h 885"/>
                <a:gd name="T161" fmla="*/ 946 w 946"/>
                <a:gd name="T162" fmla="*/ 885 h 8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46" h="885">
                  <a:moveTo>
                    <a:pt x="286" y="71"/>
                  </a:moveTo>
                  <a:lnTo>
                    <a:pt x="288" y="57"/>
                  </a:lnTo>
                  <a:lnTo>
                    <a:pt x="290" y="46"/>
                  </a:lnTo>
                  <a:lnTo>
                    <a:pt x="295" y="36"/>
                  </a:lnTo>
                  <a:lnTo>
                    <a:pt x="301" y="29"/>
                  </a:lnTo>
                  <a:lnTo>
                    <a:pt x="307" y="21"/>
                  </a:lnTo>
                  <a:lnTo>
                    <a:pt x="317" y="15"/>
                  </a:lnTo>
                  <a:lnTo>
                    <a:pt x="326" y="11"/>
                  </a:lnTo>
                  <a:lnTo>
                    <a:pt x="340" y="6"/>
                  </a:lnTo>
                  <a:lnTo>
                    <a:pt x="376" y="4"/>
                  </a:lnTo>
                  <a:lnTo>
                    <a:pt x="412" y="2"/>
                  </a:lnTo>
                  <a:lnTo>
                    <a:pt x="449" y="0"/>
                  </a:lnTo>
                  <a:lnTo>
                    <a:pt x="485" y="0"/>
                  </a:lnTo>
                  <a:lnTo>
                    <a:pt x="520" y="2"/>
                  </a:lnTo>
                  <a:lnTo>
                    <a:pt x="556" y="4"/>
                  </a:lnTo>
                  <a:lnTo>
                    <a:pt x="593" y="8"/>
                  </a:lnTo>
                  <a:lnTo>
                    <a:pt x="629" y="11"/>
                  </a:lnTo>
                  <a:lnTo>
                    <a:pt x="652" y="17"/>
                  </a:lnTo>
                  <a:lnTo>
                    <a:pt x="673" y="23"/>
                  </a:lnTo>
                  <a:lnTo>
                    <a:pt x="694" y="31"/>
                  </a:lnTo>
                  <a:lnTo>
                    <a:pt x="712" y="38"/>
                  </a:lnTo>
                  <a:lnTo>
                    <a:pt x="729" y="46"/>
                  </a:lnTo>
                  <a:lnTo>
                    <a:pt x="744" y="56"/>
                  </a:lnTo>
                  <a:lnTo>
                    <a:pt x="760" y="65"/>
                  </a:lnTo>
                  <a:lnTo>
                    <a:pt x="773" y="77"/>
                  </a:lnTo>
                  <a:lnTo>
                    <a:pt x="785" y="88"/>
                  </a:lnTo>
                  <a:lnTo>
                    <a:pt x="796" y="100"/>
                  </a:lnTo>
                  <a:lnTo>
                    <a:pt x="806" y="113"/>
                  </a:lnTo>
                  <a:lnTo>
                    <a:pt x="815" y="127"/>
                  </a:lnTo>
                  <a:lnTo>
                    <a:pt x="833" y="155"/>
                  </a:lnTo>
                  <a:lnTo>
                    <a:pt x="846" y="184"/>
                  </a:lnTo>
                  <a:lnTo>
                    <a:pt x="833" y="184"/>
                  </a:lnTo>
                  <a:lnTo>
                    <a:pt x="819" y="182"/>
                  </a:lnTo>
                  <a:lnTo>
                    <a:pt x="827" y="201"/>
                  </a:lnTo>
                  <a:lnTo>
                    <a:pt x="833" y="221"/>
                  </a:lnTo>
                  <a:lnTo>
                    <a:pt x="836" y="240"/>
                  </a:lnTo>
                  <a:lnTo>
                    <a:pt x="838" y="259"/>
                  </a:lnTo>
                  <a:lnTo>
                    <a:pt x="840" y="276"/>
                  </a:lnTo>
                  <a:lnTo>
                    <a:pt x="838" y="295"/>
                  </a:lnTo>
                  <a:lnTo>
                    <a:pt x="836" y="315"/>
                  </a:lnTo>
                  <a:lnTo>
                    <a:pt x="833" y="334"/>
                  </a:lnTo>
                  <a:lnTo>
                    <a:pt x="827" y="391"/>
                  </a:lnTo>
                  <a:lnTo>
                    <a:pt x="821" y="459"/>
                  </a:lnTo>
                  <a:lnTo>
                    <a:pt x="817" y="495"/>
                  </a:lnTo>
                  <a:lnTo>
                    <a:pt x="815" y="530"/>
                  </a:lnTo>
                  <a:lnTo>
                    <a:pt x="815" y="566"/>
                  </a:lnTo>
                  <a:lnTo>
                    <a:pt x="817" y="601"/>
                  </a:lnTo>
                  <a:lnTo>
                    <a:pt x="821" y="635"/>
                  </a:lnTo>
                  <a:lnTo>
                    <a:pt x="827" y="668"/>
                  </a:lnTo>
                  <a:lnTo>
                    <a:pt x="833" y="683"/>
                  </a:lnTo>
                  <a:lnTo>
                    <a:pt x="836" y="699"/>
                  </a:lnTo>
                  <a:lnTo>
                    <a:pt x="842" y="712"/>
                  </a:lnTo>
                  <a:lnTo>
                    <a:pt x="850" y="725"/>
                  </a:lnTo>
                  <a:lnTo>
                    <a:pt x="858" y="737"/>
                  </a:lnTo>
                  <a:lnTo>
                    <a:pt x="867" y="750"/>
                  </a:lnTo>
                  <a:lnTo>
                    <a:pt x="877" y="760"/>
                  </a:lnTo>
                  <a:lnTo>
                    <a:pt x="888" y="770"/>
                  </a:lnTo>
                  <a:lnTo>
                    <a:pt x="900" y="779"/>
                  </a:lnTo>
                  <a:lnTo>
                    <a:pt x="913" y="787"/>
                  </a:lnTo>
                  <a:lnTo>
                    <a:pt x="929" y="793"/>
                  </a:lnTo>
                  <a:lnTo>
                    <a:pt x="946" y="798"/>
                  </a:lnTo>
                  <a:lnTo>
                    <a:pt x="934" y="816"/>
                  </a:lnTo>
                  <a:lnTo>
                    <a:pt x="923" y="833"/>
                  </a:lnTo>
                  <a:lnTo>
                    <a:pt x="909" y="844"/>
                  </a:lnTo>
                  <a:lnTo>
                    <a:pt x="894" y="856"/>
                  </a:lnTo>
                  <a:lnTo>
                    <a:pt x="879" y="862"/>
                  </a:lnTo>
                  <a:lnTo>
                    <a:pt x="861" y="867"/>
                  </a:lnTo>
                  <a:lnTo>
                    <a:pt x="844" y="867"/>
                  </a:lnTo>
                  <a:lnTo>
                    <a:pt x="825" y="867"/>
                  </a:lnTo>
                  <a:lnTo>
                    <a:pt x="806" y="862"/>
                  </a:lnTo>
                  <a:lnTo>
                    <a:pt x="785" y="854"/>
                  </a:lnTo>
                  <a:lnTo>
                    <a:pt x="764" y="844"/>
                  </a:lnTo>
                  <a:lnTo>
                    <a:pt x="742" y="831"/>
                  </a:lnTo>
                  <a:lnTo>
                    <a:pt x="719" y="816"/>
                  </a:lnTo>
                  <a:lnTo>
                    <a:pt x="694" y="796"/>
                  </a:lnTo>
                  <a:lnTo>
                    <a:pt x="670" y="773"/>
                  </a:lnTo>
                  <a:lnTo>
                    <a:pt x="645" y="748"/>
                  </a:lnTo>
                  <a:lnTo>
                    <a:pt x="633" y="762"/>
                  </a:lnTo>
                  <a:lnTo>
                    <a:pt x="620" y="773"/>
                  </a:lnTo>
                  <a:lnTo>
                    <a:pt x="608" y="783"/>
                  </a:lnTo>
                  <a:lnTo>
                    <a:pt x="597" y="791"/>
                  </a:lnTo>
                  <a:lnTo>
                    <a:pt x="574" y="804"/>
                  </a:lnTo>
                  <a:lnTo>
                    <a:pt x="551" y="816"/>
                  </a:lnTo>
                  <a:lnTo>
                    <a:pt x="528" y="827"/>
                  </a:lnTo>
                  <a:lnTo>
                    <a:pt x="506" y="841"/>
                  </a:lnTo>
                  <a:lnTo>
                    <a:pt x="495" y="848"/>
                  </a:lnTo>
                  <a:lnTo>
                    <a:pt x="485" y="858"/>
                  </a:lnTo>
                  <a:lnTo>
                    <a:pt x="474" y="869"/>
                  </a:lnTo>
                  <a:lnTo>
                    <a:pt x="462" y="885"/>
                  </a:lnTo>
                  <a:lnTo>
                    <a:pt x="460" y="871"/>
                  </a:lnTo>
                  <a:lnTo>
                    <a:pt x="457" y="862"/>
                  </a:lnTo>
                  <a:lnTo>
                    <a:pt x="453" y="854"/>
                  </a:lnTo>
                  <a:lnTo>
                    <a:pt x="449" y="846"/>
                  </a:lnTo>
                  <a:lnTo>
                    <a:pt x="439" y="837"/>
                  </a:lnTo>
                  <a:lnTo>
                    <a:pt x="428" y="827"/>
                  </a:lnTo>
                  <a:lnTo>
                    <a:pt x="416" y="819"/>
                  </a:lnTo>
                  <a:lnTo>
                    <a:pt x="403" y="810"/>
                  </a:lnTo>
                  <a:lnTo>
                    <a:pt x="397" y="802"/>
                  </a:lnTo>
                  <a:lnTo>
                    <a:pt x="391" y="793"/>
                  </a:lnTo>
                  <a:lnTo>
                    <a:pt x="386" y="783"/>
                  </a:lnTo>
                  <a:lnTo>
                    <a:pt x="380" y="770"/>
                  </a:lnTo>
                  <a:lnTo>
                    <a:pt x="370" y="777"/>
                  </a:lnTo>
                  <a:lnTo>
                    <a:pt x="361" y="785"/>
                  </a:lnTo>
                  <a:lnTo>
                    <a:pt x="349" y="789"/>
                  </a:lnTo>
                  <a:lnTo>
                    <a:pt x="340" y="795"/>
                  </a:lnTo>
                  <a:lnTo>
                    <a:pt x="317" y="800"/>
                  </a:lnTo>
                  <a:lnTo>
                    <a:pt x="295" y="806"/>
                  </a:lnTo>
                  <a:lnTo>
                    <a:pt x="274" y="814"/>
                  </a:lnTo>
                  <a:lnTo>
                    <a:pt x="255" y="825"/>
                  </a:lnTo>
                  <a:lnTo>
                    <a:pt x="246" y="831"/>
                  </a:lnTo>
                  <a:lnTo>
                    <a:pt x="238" y="841"/>
                  </a:lnTo>
                  <a:lnTo>
                    <a:pt x="230" y="850"/>
                  </a:lnTo>
                  <a:lnTo>
                    <a:pt x="224" y="862"/>
                  </a:lnTo>
                  <a:lnTo>
                    <a:pt x="217" y="854"/>
                  </a:lnTo>
                  <a:lnTo>
                    <a:pt x="211" y="846"/>
                  </a:lnTo>
                  <a:lnTo>
                    <a:pt x="205" y="839"/>
                  </a:lnTo>
                  <a:lnTo>
                    <a:pt x="200" y="831"/>
                  </a:lnTo>
                  <a:lnTo>
                    <a:pt x="196" y="814"/>
                  </a:lnTo>
                  <a:lnTo>
                    <a:pt x="194" y="796"/>
                  </a:lnTo>
                  <a:lnTo>
                    <a:pt x="194" y="779"/>
                  </a:lnTo>
                  <a:lnTo>
                    <a:pt x="200" y="760"/>
                  </a:lnTo>
                  <a:lnTo>
                    <a:pt x="205" y="743"/>
                  </a:lnTo>
                  <a:lnTo>
                    <a:pt x="213" y="724"/>
                  </a:lnTo>
                  <a:lnTo>
                    <a:pt x="190" y="745"/>
                  </a:lnTo>
                  <a:lnTo>
                    <a:pt x="165" y="764"/>
                  </a:lnTo>
                  <a:lnTo>
                    <a:pt x="140" y="781"/>
                  </a:lnTo>
                  <a:lnTo>
                    <a:pt x="115" y="796"/>
                  </a:lnTo>
                  <a:lnTo>
                    <a:pt x="88" y="808"/>
                  </a:lnTo>
                  <a:lnTo>
                    <a:pt x="59" y="816"/>
                  </a:lnTo>
                  <a:lnTo>
                    <a:pt x="46" y="818"/>
                  </a:lnTo>
                  <a:lnTo>
                    <a:pt x="31" y="819"/>
                  </a:lnTo>
                  <a:lnTo>
                    <a:pt x="15" y="819"/>
                  </a:lnTo>
                  <a:lnTo>
                    <a:pt x="0" y="819"/>
                  </a:lnTo>
                  <a:lnTo>
                    <a:pt x="13" y="810"/>
                  </a:lnTo>
                  <a:lnTo>
                    <a:pt x="27" y="798"/>
                  </a:lnTo>
                  <a:lnTo>
                    <a:pt x="38" y="785"/>
                  </a:lnTo>
                  <a:lnTo>
                    <a:pt x="52" y="772"/>
                  </a:lnTo>
                  <a:lnTo>
                    <a:pt x="73" y="741"/>
                  </a:lnTo>
                  <a:lnTo>
                    <a:pt x="92" y="708"/>
                  </a:lnTo>
                  <a:lnTo>
                    <a:pt x="111" y="672"/>
                  </a:lnTo>
                  <a:lnTo>
                    <a:pt x="132" y="637"/>
                  </a:lnTo>
                  <a:lnTo>
                    <a:pt x="153" y="603"/>
                  </a:lnTo>
                  <a:lnTo>
                    <a:pt x="175" y="572"/>
                  </a:lnTo>
                  <a:lnTo>
                    <a:pt x="196" y="555"/>
                  </a:lnTo>
                  <a:lnTo>
                    <a:pt x="213" y="537"/>
                  </a:lnTo>
                  <a:lnTo>
                    <a:pt x="230" y="518"/>
                  </a:lnTo>
                  <a:lnTo>
                    <a:pt x="246" y="499"/>
                  </a:lnTo>
                  <a:lnTo>
                    <a:pt x="259" y="480"/>
                  </a:lnTo>
                  <a:lnTo>
                    <a:pt x="270" y="459"/>
                  </a:lnTo>
                  <a:lnTo>
                    <a:pt x="280" y="438"/>
                  </a:lnTo>
                  <a:lnTo>
                    <a:pt x="290" y="414"/>
                  </a:lnTo>
                  <a:lnTo>
                    <a:pt x="295" y="366"/>
                  </a:lnTo>
                  <a:lnTo>
                    <a:pt x="297" y="320"/>
                  </a:lnTo>
                  <a:lnTo>
                    <a:pt x="297" y="276"/>
                  </a:lnTo>
                  <a:lnTo>
                    <a:pt x="295" y="234"/>
                  </a:lnTo>
                  <a:lnTo>
                    <a:pt x="294" y="194"/>
                  </a:lnTo>
                  <a:lnTo>
                    <a:pt x="292" y="153"/>
                  </a:lnTo>
                  <a:lnTo>
                    <a:pt x="290" y="113"/>
                  </a:lnTo>
                  <a:lnTo>
                    <a:pt x="286" y="7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72"/>
            <p:cNvSpPr>
              <a:spLocks noChangeAspect="1"/>
            </p:cNvSpPr>
            <p:nvPr/>
          </p:nvSpPr>
          <p:spPr bwMode="auto">
            <a:xfrm>
              <a:off x="2995" y="2617"/>
              <a:ext cx="114" cy="72"/>
            </a:xfrm>
            <a:custGeom>
              <a:avLst/>
              <a:gdLst>
                <a:gd name="T0" fmla="*/ 4 w 449"/>
                <a:gd name="T1" fmla="*/ 0 h 283"/>
                <a:gd name="T2" fmla="*/ 2 w 449"/>
                <a:gd name="T3" fmla="*/ 0 h 283"/>
                <a:gd name="T4" fmla="*/ 1 w 449"/>
                <a:gd name="T5" fmla="*/ 1 h 283"/>
                <a:gd name="T6" fmla="*/ 1 w 449"/>
                <a:gd name="T7" fmla="*/ 1 h 283"/>
                <a:gd name="T8" fmla="*/ 0 w 449"/>
                <a:gd name="T9" fmla="*/ 1 h 283"/>
                <a:gd name="T10" fmla="*/ 0 w 449"/>
                <a:gd name="T11" fmla="*/ 2 h 283"/>
                <a:gd name="T12" fmla="*/ 0 w 449"/>
                <a:gd name="T13" fmla="*/ 3 h 283"/>
                <a:gd name="T14" fmla="*/ 0 w 449"/>
                <a:gd name="T15" fmla="*/ 3 h 283"/>
                <a:gd name="T16" fmla="*/ 0 w 449"/>
                <a:gd name="T17" fmla="*/ 4 h 283"/>
                <a:gd name="T18" fmla="*/ 1 w 449"/>
                <a:gd name="T19" fmla="*/ 4 h 283"/>
                <a:gd name="T20" fmla="*/ 1 w 449"/>
                <a:gd name="T21" fmla="*/ 4 h 283"/>
                <a:gd name="T22" fmla="*/ 1 w 449"/>
                <a:gd name="T23" fmla="*/ 4 h 283"/>
                <a:gd name="T24" fmla="*/ 1 w 449"/>
                <a:gd name="T25" fmla="*/ 4 h 283"/>
                <a:gd name="T26" fmla="*/ 2 w 449"/>
                <a:gd name="T27" fmla="*/ 4 h 283"/>
                <a:gd name="T28" fmla="*/ 2 w 449"/>
                <a:gd name="T29" fmla="*/ 4 h 283"/>
                <a:gd name="T30" fmla="*/ 3 w 449"/>
                <a:gd name="T31" fmla="*/ 4 h 283"/>
                <a:gd name="T32" fmla="*/ 4 w 449"/>
                <a:gd name="T33" fmla="*/ 4 h 283"/>
                <a:gd name="T34" fmla="*/ 5 w 449"/>
                <a:gd name="T35" fmla="*/ 4 h 283"/>
                <a:gd name="T36" fmla="*/ 5 w 449"/>
                <a:gd name="T37" fmla="*/ 4 h 283"/>
                <a:gd name="T38" fmla="*/ 6 w 449"/>
                <a:gd name="T39" fmla="*/ 4 h 283"/>
                <a:gd name="T40" fmla="*/ 7 w 449"/>
                <a:gd name="T41" fmla="*/ 4 h 283"/>
                <a:gd name="T42" fmla="*/ 7 w 449"/>
                <a:gd name="T43" fmla="*/ 4 h 283"/>
                <a:gd name="T44" fmla="*/ 7 w 449"/>
                <a:gd name="T45" fmla="*/ 4 h 283"/>
                <a:gd name="T46" fmla="*/ 7 w 449"/>
                <a:gd name="T47" fmla="*/ 4 h 283"/>
                <a:gd name="T48" fmla="*/ 6 w 449"/>
                <a:gd name="T49" fmla="*/ 3 h 283"/>
                <a:gd name="T50" fmla="*/ 6 w 449"/>
                <a:gd name="T51" fmla="*/ 2 h 283"/>
                <a:gd name="T52" fmla="*/ 6 w 449"/>
                <a:gd name="T53" fmla="*/ 2 h 283"/>
                <a:gd name="T54" fmla="*/ 6 w 449"/>
                <a:gd name="T55" fmla="*/ 2 h 283"/>
                <a:gd name="T56" fmla="*/ 6 w 449"/>
                <a:gd name="T57" fmla="*/ 1 h 283"/>
                <a:gd name="T58" fmla="*/ 5 w 449"/>
                <a:gd name="T59" fmla="*/ 1 h 283"/>
                <a:gd name="T60" fmla="*/ 5 w 449"/>
                <a:gd name="T61" fmla="*/ 1 h 283"/>
                <a:gd name="T62" fmla="*/ 5 w 449"/>
                <a:gd name="T63" fmla="*/ 0 h 2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9"/>
                <a:gd name="T97" fmla="*/ 0 h 283"/>
                <a:gd name="T98" fmla="*/ 449 w 449"/>
                <a:gd name="T99" fmla="*/ 283 h 2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9" h="283">
                  <a:moveTo>
                    <a:pt x="273" y="0"/>
                  </a:moveTo>
                  <a:lnTo>
                    <a:pt x="228" y="2"/>
                  </a:lnTo>
                  <a:lnTo>
                    <a:pt x="186" y="6"/>
                  </a:lnTo>
                  <a:lnTo>
                    <a:pt x="142" y="12"/>
                  </a:lnTo>
                  <a:lnTo>
                    <a:pt x="100" y="18"/>
                  </a:lnTo>
                  <a:lnTo>
                    <a:pt x="79" y="25"/>
                  </a:lnTo>
                  <a:lnTo>
                    <a:pt x="60" y="35"/>
                  </a:lnTo>
                  <a:lnTo>
                    <a:pt x="42" y="47"/>
                  </a:lnTo>
                  <a:lnTo>
                    <a:pt x="29" y="60"/>
                  </a:lnTo>
                  <a:lnTo>
                    <a:pt x="19" y="75"/>
                  </a:lnTo>
                  <a:lnTo>
                    <a:pt x="10" y="93"/>
                  </a:lnTo>
                  <a:lnTo>
                    <a:pt x="4" y="110"/>
                  </a:lnTo>
                  <a:lnTo>
                    <a:pt x="0" y="129"/>
                  </a:lnTo>
                  <a:lnTo>
                    <a:pt x="0" y="148"/>
                  </a:lnTo>
                  <a:lnTo>
                    <a:pt x="0" y="167"/>
                  </a:lnTo>
                  <a:lnTo>
                    <a:pt x="4" y="187"/>
                  </a:lnTo>
                  <a:lnTo>
                    <a:pt x="8" y="208"/>
                  </a:lnTo>
                  <a:lnTo>
                    <a:pt x="14" y="227"/>
                  </a:lnTo>
                  <a:lnTo>
                    <a:pt x="23" y="246"/>
                  </a:lnTo>
                  <a:lnTo>
                    <a:pt x="33" y="265"/>
                  </a:lnTo>
                  <a:lnTo>
                    <a:pt x="44" y="283"/>
                  </a:lnTo>
                  <a:lnTo>
                    <a:pt x="48" y="263"/>
                  </a:lnTo>
                  <a:lnTo>
                    <a:pt x="56" y="246"/>
                  </a:lnTo>
                  <a:lnTo>
                    <a:pt x="60" y="239"/>
                  </a:lnTo>
                  <a:lnTo>
                    <a:pt x="65" y="231"/>
                  </a:lnTo>
                  <a:lnTo>
                    <a:pt x="71" y="225"/>
                  </a:lnTo>
                  <a:lnTo>
                    <a:pt x="79" y="219"/>
                  </a:lnTo>
                  <a:lnTo>
                    <a:pt x="88" y="229"/>
                  </a:lnTo>
                  <a:lnTo>
                    <a:pt x="98" y="237"/>
                  </a:lnTo>
                  <a:lnTo>
                    <a:pt x="108" y="242"/>
                  </a:lnTo>
                  <a:lnTo>
                    <a:pt x="121" y="246"/>
                  </a:lnTo>
                  <a:lnTo>
                    <a:pt x="154" y="248"/>
                  </a:lnTo>
                  <a:lnTo>
                    <a:pt x="184" y="246"/>
                  </a:lnTo>
                  <a:lnTo>
                    <a:pt x="215" y="244"/>
                  </a:lnTo>
                  <a:lnTo>
                    <a:pt x="242" y="242"/>
                  </a:lnTo>
                  <a:lnTo>
                    <a:pt x="271" y="240"/>
                  </a:lnTo>
                  <a:lnTo>
                    <a:pt x="297" y="240"/>
                  </a:lnTo>
                  <a:lnTo>
                    <a:pt x="326" y="244"/>
                  </a:lnTo>
                  <a:lnTo>
                    <a:pt x="359" y="250"/>
                  </a:lnTo>
                  <a:lnTo>
                    <a:pt x="376" y="256"/>
                  </a:lnTo>
                  <a:lnTo>
                    <a:pt x="395" y="260"/>
                  </a:lnTo>
                  <a:lnTo>
                    <a:pt x="413" y="265"/>
                  </a:lnTo>
                  <a:lnTo>
                    <a:pt x="432" y="271"/>
                  </a:lnTo>
                  <a:lnTo>
                    <a:pt x="439" y="269"/>
                  </a:lnTo>
                  <a:lnTo>
                    <a:pt x="445" y="265"/>
                  </a:lnTo>
                  <a:lnTo>
                    <a:pt x="449" y="260"/>
                  </a:lnTo>
                  <a:lnTo>
                    <a:pt x="447" y="254"/>
                  </a:lnTo>
                  <a:lnTo>
                    <a:pt x="418" y="212"/>
                  </a:lnTo>
                  <a:lnTo>
                    <a:pt x="390" y="173"/>
                  </a:lnTo>
                  <a:lnTo>
                    <a:pt x="384" y="164"/>
                  </a:lnTo>
                  <a:lnTo>
                    <a:pt x="378" y="154"/>
                  </a:lnTo>
                  <a:lnTo>
                    <a:pt x="372" y="143"/>
                  </a:lnTo>
                  <a:lnTo>
                    <a:pt x="370" y="131"/>
                  </a:lnTo>
                  <a:lnTo>
                    <a:pt x="368" y="118"/>
                  </a:lnTo>
                  <a:lnTo>
                    <a:pt x="367" y="104"/>
                  </a:lnTo>
                  <a:lnTo>
                    <a:pt x="368" y="89"/>
                  </a:lnTo>
                  <a:lnTo>
                    <a:pt x="370" y="72"/>
                  </a:lnTo>
                  <a:lnTo>
                    <a:pt x="347" y="68"/>
                  </a:lnTo>
                  <a:lnTo>
                    <a:pt x="328" y="62"/>
                  </a:lnTo>
                  <a:lnTo>
                    <a:pt x="313" y="56"/>
                  </a:lnTo>
                  <a:lnTo>
                    <a:pt x="299" y="47"/>
                  </a:lnTo>
                  <a:lnTo>
                    <a:pt x="288" y="37"/>
                  </a:lnTo>
                  <a:lnTo>
                    <a:pt x="280" y="25"/>
                  </a:lnTo>
                  <a:lnTo>
                    <a:pt x="276" y="14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EFAC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73"/>
            <p:cNvSpPr>
              <a:spLocks noChangeAspect="1"/>
            </p:cNvSpPr>
            <p:nvPr/>
          </p:nvSpPr>
          <p:spPr bwMode="auto">
            <a:xfrm>
              <a:off x="2995" y="2617"/>
              <a:ext cx="114" cy="72"/>
            </a:xfrm>
            <a:custGeom>
              <a:avLst/>
              <a:gdLst>
                <a:gd name="T0" fmla="*/ 4 w 449"/>
                <a:gd name="T1" fmla="*/ 0 h 283"/>
                <a:gd name="T2" fmla="*/ 2 w 449"/>
                <a:gd name="T3" fmla="*/ 0 h 283"/>
                <a:gd name="T4" fmla="*/ 1 w 449"/>
                <a:gd name="T5" fmla="*/ 1 h 283"/>
                <a:gd name="T6" fmla="*/ 1 w 449"/>
                <a:gd name="T7" fmla="*/ 1 h 283"/>
                <a:gd name="T8" fmla="*/ 0 w 449"/>
                <a:gd name="T9" fmla="*/ 1 h 283"/>
                <a:gd name="T10" fmla="*/ 0 w 449"/>
                <a:gd name="T11" fmla="*/ 2 h 283"/>
                <a:gd name="T12" fmla="*/ 0 w 449"/>
                <a:gd name="T13" fmla="*/ 3 h 283"/>
                <a:gd name="T14" fmla="*/ 0 w 449"/>
                <a:gd name="T15" fmla="*/ 3 h 283"/>
                <a:gd name="T16" fmla="*/ 0 w 449"/>
                <a:gd name="T17" fmla="*/ 4 h 283"/>
                <a:gd name="T18" fmla="*/ 1 w 449"/>
                <a:gd name="T19" fmla="*/ 4 h 283"/>
                <a:gd name="T20" fmla="*/ 1 w 449"/>
                <a:gd name="T21" fmla="*/ 4 h 283"/>
                <a:gd name="T22" fmla="*/ 1 w 449"/>
                <a:gd name="T23" fmla="*/ 4 h 283"/>
                <a:gd name="T24" fmla="*/ 1 w 449"/>
                <a:gd name="T25" fmla="*/ 4 h 283"/>
                <a:gd name="T26" fmla="*/ 2 w 449"/>
                <a:gd name="T27" fmla="*/ 4 h 283"/>
                <a:gd name="T28" fmla="*/ 2 w 449"/>
                <a:gd name="T29" fmla="*/ 4 h 283"/>
                <a:gd name="T30" fmla="*/ 3 w 449"/>
                <a:gd name="T31" fmla="*/ 4 h 283"/>
                <a:gd name="T32" fmla="*/ 4 w 449"/>
                <a:gd name="T33" fmla="*/ 4 h 283"/>
                <a:gd name="T34" fmla="*/ 5 w 449"/>
                <a:gd name="T35" fmla="*/ 4 h 283"/>
                <a:gd name="T36" fmla="*/ 5 w 449"/>
                <a:gd name="T37" fmla="*/ 4 h 283"/>
                <a:gd name="T38" fmla="*/ 6 w 449"/>
                <a:gd name="T39" fmla="*/ 4 h 283"/>
                <a:gd name="T40" fmla="*/ 7 w 449"/>
                <a:gd name="T41" fmla="*/ 4 h 283"/>
                <a:gd name="T42" fmla="*/ 7 w 449"/>
                <a:gd name="T43" fmla="*/ 4 h 283"/>
                <a:gd name="T44" fmla="*/ 7 w 449"/>
                <a:gd name="T45" fmla="*/ 4 h 283"/>
                <a:gd name="T46" fmla="*/ 7 w 449"/>
                <a:gd name="T47" fmla="*/ 4 h 283"/>
                <a:gd name="T48" fmla="*/ 6 w 449"/>
                <a:gd name="T49" fmla="*/ 3 h 283"/>
                <a:gd name="T50" fmla="*/ 6 w 449"/>
                <a:gd name="T51" fmla="*/ 2 h 283"/>
                <a:gd name="T52" fmla="*/ 6 w 449"/>
                <a:gd name="T53" fmla="*/ 2 h 283"/>
                <a:gd name="T54" fmla="*/ 6 w 449"/>
                <a:gd name="T55" fmla="*/ 2 h 283"/>
                <a:gd name="T56" fmla="*/ 6 w 449"/>
                <a:gd name="T57" fmla="*/ 1 h 283"/>
                <a:gd name="T58" fmla="*/ 5 w 449"/>
                <a:gd name="T59" fmla="*/ 1 h 283"/>
                <a:gd name="T60" fmla="*/ 5 w 449"/>
                <a:gd name="T61" fmla="*/ 1 h 283"/>
                <a:gd name="T62" fmla="*/ 5 w 449"/>
                <a:gd name="T63" fmla="*/ 0 h 2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9"/>
                <a:gd name="T97" fmla="*/ 0 h 283"/>
                <a:gd name="T98" fmla="*/ 449 w 449"/>
                <a:gd name="T99" fmla="*/ 283 h 2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9" h="283">
                  <a:moveTo>
                    <a:pt x="273" y="0"/>
                  </a:moveTo>
                  <a:lnTo>
                    <a:pt x="228" y="2"/>
                  </a:lnTo>
                  <a:lnTo>
                    <a:pt x="186" y="6"/>
                  </a:lnTo>
                  <a:lnTo>
                    <a:pt x="142" y="12"/>
                  </a:lnTo>
                  <a:lnTo>
                    <a:pt x="100" y="18"/>
                  </a:lnTo>
                  <a:lnTo>
                    <a:pt x="79" y="25"/>
                  </a:lnTo>
                  <a:lnTo>
                    <a:pt x="60" y="35"/>
                  </a:lnTo>
                  <a:lnTo>
                    <a:pt x="42" y="47"/>
                  </a:lnTo>
                  <a:lnTo>
                    <a:pt x="29" y="60"/>
                  </a:lnTo>
                  <a:lnTo>
                    <a:pt x="19" y="75"/>
                  </a:lnTo>
                  <a:lnTo>
                    <a:pt x="10" y="93"/>
                  </a:lnTo>
                  <a:lnTo>
                    <a:pt x="4" y="110"/>
                  </a:lnTo>
                  <a:lnTo>
                    <a:pt x="0" y="129"/>
                  </a:lnTo>
                  <a:lnTo>
                    <a:pt x="0" y="148"/>
                  </a:lnTo>
                  <a:lnTo>
                    <a:pt x="0" y="167"/>
                  </a:lnTo>
                  <a:lnTo>
                    <a:pt x="4" y="187"/>
                  </a:lnTo>
                  <a:lnTo>
                    <a:pt x="8" y="208"/>
                  </a:lnTo>
                  <a:lnTo>
                    <a:pt x="14" y="227"/>
                  </a:lnTo>
                  <a:lnTo>
                    <a:pt x="23" y="246"/>
                  </a:lnTo>
                  <a:lnTo>
                    <a:pt x="33" y="265"/>
                  </a:lnTo>
                  <a:lnTo>
                    <a:pt x="44" y="283"/>
                  </a:lnTo>
                  <a:lnTo>
                    <a:pt x="48" y="263"/>
                  </a:lnTo>
                  <a:lnTo>
                    <a:pt x="56" y="246"/>
                  </a:lnTo>
                  <a:lnTo>
                    <a:pt x="60" y="239"/>
                  </a:lnTo>
                  <a:lnTo>
                    <a:pt x="65" y="231"/>
                  </a:lnTo>
                  <a:lnTo>
                    <a:pt x="71" y="225"/>
                  </a:lnTo>
                  <a:lnTo>
                    <a:pt x="79" y="219"/>
                  </a:lnTo>
                  <a:lnTo>
                    <a:pt x="88" y="229"/>
                  </a:lnTo>
                  <a:lnTo>
                    <a:pt x="98" y="237"/>
                  </a:lnTo>
                  <a:lnTo>
                    <a:pt x="108" y="242"/>
                  </a:lnTo>
                  <a:lnTo>
                    <a:pt x="121" y="246"/>
                  </a:lnTo>
                  <a:lnTo>
                    <a:pt x="154" y="248"/>
                  </a:lnTo>
                  <a:lnTo>
                    <a:pt x="184" y="246"/>
                  </a:lnTo>
                  <a:lnTo>
                    <a:pt x="215" y="244"/>
                  </a:lnTo>
                  <a:lnTo>
                    <a:pt x="242" y="242"/>
                  </a:lnTo>
                  <a:lnTo>
                    <a:pt x="271" y="240"/>
                  </a:lnTo>
                  <a:lnTo>
                    <a:pt x="297" y="240"/>
                  </a:lnTo>
                  <a:lnTo>
                    <a:pt x="326" y="244"/>
                  </a:lnTo>
                  <a:lnTo>
                    <a:pt x="359" y="250"/>
                  </a:lnTo>
                  <a:lnTo>
                    <a:pt x="376" y="256"/>
                  </a:lnTo>
                  <a:lnTo>
                    <a:pt x="395" y="260"/>
                  </a:lnTo>
                  <a:lnTo>
                    <a:pt x="413" y="265"/>
                  </a:lnTo>
                  <a:lnTo>
                    <a:pt x="432" y="271"/>
                  </a:lnTo>
                  <a:lnTo>
                    <a:pt x="439" y="269"/>
                  </a:lnTo>
                  <a:lnTo>
                    <a:pt x="445" y="265"/>
                  </a:lnTo>
                  <a:lnTo>
                    <a:pt x="449" y="260"/>
                  </a:lnTo>
                  <a:lnTo>
                    <a:pt x="447" y="254"/>
                  </a:lnTo>
                  <a:lnTo>
                    <a:pt x="418" y="212"/>
                  </a:lnTo>
                  <a:lnTo>
                    <a:pt x="390" y="173"/>
                  </a:lnTo>
                  <a:lnTo>
                    <a:pt x="384" y="164"/>
                  </a:lnTo>
                  <a:lnTo>
                    <a:pt x="378" y="154"/>
                  </a:lnTo>
                  <a:lnTo>
                    <a:pt x="372" y="143"/>
                  </a:lnTo>
                  <a:lnTo>
                    <a:pt x="370" y="131"/>
                  </a:lnTo>
                  <a:lnTo>
                    <a:pt x="368" y="118"/>
                  </a:lnTo>
                  <a:lnTo>
                    <a:pt x="367" y="104"/>
                  </a:lnTo>
                  <a:lnTo>
                    <a:pt x="368" y="89"/>
                  </a:lnTo>
                  <a:lnTo>
                    <a:pt x="370" y="72"/>
                  </a:lnTo>
                  <a:lnTo>
                    <a:pt x="347" y="68"/>
                  </a:lnTo>
                  <a:lnTo>
                    <a:pt x="328" y="62"/>
                  </a:lnTo>
                  <a:lnTo>
                    <a:pt x="313" y="56"/>
                  </a:lnTo>
                  <a:lnTo>
                    <a:pt x="299" y="47"/>
                  </a:lnTo>
                  <a:lnTo>
                    <a:pt x="288" y="37"/>
                  </a:lnTo>
                  <a:lnTo>
                    <a:pt x="280" y="25"/>
                  </a:lnTo>
                  <a:lnTo>
                    <a:pt x="276" y="14"/>
                  </a:lnTo>
                  <a:lnTo>
                    <a:pt x="273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Freeform 74"/>
            <p:cNvSpPr>
              <a:spLocks noChangeAspect="1"/>
            </p:cNvSpPr>
            <p:nvPr/>
          </p:nvSpPr>
          <p:spPr bwMode="auto">
            <a:xfrm>
              <a:off x="3007" y="2665"/>
              <a:ext cx="101" cy="23"/>
            </a:xfrm>
            <a:custGeom>
              <a:avLst/>
              <a:gdLst>
                <a:gd name="T0" fmla="*/ 0 w 401"/>
                <a:gd name="T1" fmla="*/ 2 h 90"/>
                <a:gd name="T2" fmla="*/ 0 w 401"/>
                <a:gd name="T3" fmla="*/ 1 h 90"/>
                <a:gd name="T4" fmla="*/ 0 w 401"/>
                <a:gd name="T5" fmla="*/ 1 h 90"/>
                <a:gd name="T6" fmla="*/ 0 w 401"/>
                <a:gd name="T7" fmla="*/ 1 h 90"/>
                <a:gd name="T8" fmla="*/ 0 w 401"/>
                <a:gd name="T9" fmla="*/ 1 h 90"/>
                <a:gd name="T10" fmla="*/ 1 w 401"/>
                <a:gd name="T11" fmla="*/ 1 h 90"/>
                <a:gd name="T12" fmla="*/ 1 w 401"/>
                <a:gd name="T13" fmla="*/ 1 h 90"/>
                <a:gd name="T14" fmla="*/ 1 w 401"/>
                <a:gd name="T15" fmla="*/ 1 h 90"/>
                <a:gd name="T16" fmla="*/ 1 w 401"/>
                <a:gd name="T17" fmla="*/ 0 h 90"/>
                <a:gd name="T18" fmla="*/ 1 w 401"/>
                <a:gd name="T19" fmla="*/ 0 h 90"/>
                <a:gd name="T20" fmla="*/ 1 w 401"/>
                <a:gd name="T21" fmla="*/ 0 h 90"/>
                <a:gd name="T22" fmla="*/ 2 w 401"/>
                <a:gd name="T23" fmla="*/ 0 h 90"/>
                <a:gd name="T24" fmla="*/ 2 w 401"/>
                <a:gd name="T25" fmla="*/ 0 h 90"/>
                <a:gd name="T26" fmla="*/ 3 w 401"/>
                <a:gd name="T27" fmla="*/ 0 h 90"/>
                <a:gd name="T28" fmla="*/ 3 w 401"/>
                <a:gd name="T29" fmla="*/ 0 h 90"/>
                <a:gd name="T30" fmla="*/ 4 w 401"/>
                <a:gd name="T31" fmla="*/ 0 h 90"/>
                <a:gd name="T32" fmla="*/ 4 w 401"/>
                <a:gd name="T33" fmla="*/ 0 h 90"/>
                <a:gd name="T34" fmla="*/ 5 w 401"/>
                <a:gd name="T35" fmla="*/ 1 h 90"/>
                <a:gd name="T36" fmla="*/ 5 w 401"/>
                <a:gd name="T37" fmla="*/ 1 h 90"/>
                <a:gd name="T38" fmla="*/ 6 w 401"/>
                <a:gd name="T39" fmla="*/ 1 h 90"/>
                <a:gd name="T40" fmla="*/ 6 w 401"/>
                <a:gd name="T41" fmla="*/ 1 h 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1"/>
                <a:gd name="T64" fmla="*/ 0 h 90"/>
                <a:gd name="T65" fmla="*/ 401 w 401"/>
                <a:gd name="T66" fmla="*/ 90 h 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1" h="90">
                  <a:moveTo>
                    <a:pt x="0" y="90"/>
                  </a:moveTo>
                  <a:lnTo>
                    <a:pt x="4" y="71"/>
                  </a:lnTo>
                  <a:lnTo>
                    <a:pt x="12" y="55"/>
                  </a:lnTo>
                  <a:lnTo>
                    <a:pt x="17" y="48"/>
                  </a:lnTo>
                  <a:lnTo>
                    <a:pt x="21" y="42"/>
                  </a:lnTo>
                  <a:lnTo>
                    <a:pt x="29" y="34"/>
                  </a:lnTo>
                  <a:lnTo>
                    <a:pt x="37" y="30"/>
                  </a:lnTo>
                  <a:lnTo>
                    <a:pt x="48" y="23"/>
                  </a:lnTo>
                  <a:lnTo>
                    <a:pt x="60" y="17"/>
                  </a:lnTo>
                  <a:lnTo>
                    <a:pt x="73" y="11"/>
                  </a:lnTo>
                  <a:lnTo>
                    <a:pt x="85" y="7"/>
                  </a:lnTo>
                  <a:lnTo>
                    <a:pt x="111" y="2"/>
                  </a:lnTo>
                  <a:lnTo>
                    <a:pt x="140" y="0"/>
                  </a:lnTo>
                  <a:lnTo>
                    <a:pt x="169" y="2"/>
                  </a:lnTo>
                  <a:lnTo>
                    <a:pt x="196" y="5"/>
                  </a:lnTo>
                  <a:lnTo>
                    <a:pt x="225" y="11"/>
                  </a:lnTo>
                  <a:lnTo>
                    <a:pt x="252" y="21"/>
                  </a:lnTo>
                  <a:lnTo>
                    <a:pt x="288" y="34"/>
                  </a:lnTo>
                  <a:lnTo>
                    <a:pt x="324" y="48"/>
                  </a:lnTo>
                  <a:lnTo>
                    <a:pt x="363" y="61"/>
                  </a:lnTo>
                  <a:lnTo>
                    <a:pt x="401" y="7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Freeform 75"/>
            <p:cNvSpPr>
              <a:spLocks noChangeAspect="1"/>
            </p:cNvSpPr>
            <p:nvPr/>
          </p:nvSpPr>
          <p:spPr bwMode="auto">
            <a:xfrm>
              <a:off x="3044" y="2619"/>
              <a:ext cx="64" cy="64"/>
            </a:xfrm>
            <a:custGeom>
              <a:avLst/>
              <a:gdLst>
                <a:gd name="T0" fmla="*/ 0 w 255"/>
                <a:gd name="T1" fmla="*/ 0 h 254"/>
                <a:gd name="T2" fmla="*/ 0 w 255"/>
                <a:gd name="T3" fmla="*/ 0 h 254"/>
                <a:gd name="T4" fmla="*/ 1 w 255"/>
                <a:gd name="T5" fmla="*/ 1 h 254"/>
                <a:gd name="T6" fmla="*/ 1 w 255"/>
                <a:gd name="T7" fmla="*/ 1 h 254"/>
                <a:gd name="T8" fmla="*/ 1 w 255"/>
                <a:gd name="T9" fmla="*/ 1 h 254"/>
                <a:gd name="T10" fmla="*/ 1 w 255"/>
                <a:gd name="T11" fmla="*/ 2 h 254"/>
                <a:gd name="T12" fmla="*/ 1 w 255"/>
                <a:gd name="T13" fmla="*/ 2 h 254"/>
                <a:gd name="T14" fmla="*/ 2 w 255"/>
                <a:gd name="T15" fmla="*/ 2 h 254"/>
                <a:gd name="T16" fmla="*/ 2 w 255"/>
                <a:gd name="T17" fmla="*/ 2 h 254"/>
                <a:gd name="T18" fmla="*/ 2 w 255"/>
                <a:gd name="T19" fmla="*/ 3 h 254"/>
                <a:gd name="T20" fmla="*/ 2 w 255"/>
                <a:gd name="T21" fmla="*/ 3 h 254"/>
                <a:gd name="T22" fmla="*/ 3 w 255"/>
                <a:gd name="T23" fmla="*/ 3 h 254"/>
                <a:gd name="T24" fmla="*/ 3 w 255"/>
                <a:gd name="T25" fmla="*/ 3 h 254"/>
                <a:gd name="T26" fmla="*/ 4 w 255"/>
                <a:gd name="T27" fmla="*/ 4 h 254"/>
                <a:gd name="T28" fmla="*/ 4 w 255"/>
                <a:gd name="T29" fmla="*/ 4 h 254"/>
                <a:gd name="T30" fmla="*/ 4 w 255"/>
                <a:gd name="T31" fmla="*/ 4 h 254"/>
                <a:gd name="T32" fmla="*/ 4 w 255"/>
                <a:gd name="T33" fmla="*/ 4 h 2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5"/>
                <a:gd name="T52" fmla="*/ 0 h 254"/>
                <a:gd name="T53" fmla="*/ 255 w 255"/>
                <a:gd name="T54" fmla="*/ 254 h 2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5" h="254">
                  <a:moveTo>
                    <a:pt x="0" y="0"/>
                  </a:moveTo>
                  <a:lnTo>
                    <a:pt x="15" y="12"/>
                  </a:lnTo>
                  <a:lnTo>
                    <a:pt x="27" y="23"/>
                  </a:lnTo>
                  <a:lnTo>
                    <a:pt x="36" y="39"/>
                  </a:lnTo>
                  <a:lnTo>
                    <a:pt x="46" y="62"/>
                  </a:lnTo>
                  <a:lnTo>
                    <a:pt x="61" y="94"/>
                  </a:lnTo>
                  <a:lnTo>
                    <a:pt x="79" y="123"/>
                  </a:lnTo>
                  <a:lnTo>
                    <a:pt x="90" y="136"/>
                  </a:lnTo>
                  <a:lnTo>
                    <a:pt x="102" y="148"/>
                  </a:lnTo>
                  <a:lnTo>
                    <a:pt x="115" y="159"/>
                  </a:lnTo>
                  <a:lnTo>
                    <a:pt x="132" y="169"/>
                  </a:lnTo>
                  <a:lnTo>
                    <a:pt x="167" y="188"/>
                  </a:lnTo>
                  <a:lnTo>
                    <a:pt x="200" y="209"/>
                  </a:lnTo>
                  <a:lnTo>
                    <a:pt x="217" y="219"/>
                  </a:lnTo>
                  <a:lnTo>
                    <a:pt x="230" y="231"/>
                  </a:lnTo>
                  <a:lnTo>
                    <a:pt x="244" y="242"/>
                  </a:lnTo>
                  <a:lnTo>
                    <a:pt x="255" y="254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Freeform 76"/>
            <p:cNvSpPr>
              <a:spLocks noChangeAspect="1"/>
            </p:cNvSpPr>
            <p:nvPr/>
          </p:nvSpPr>
          <p:spPr bwMode="auto">
            <a:xfrm>
              <a:off x="3067" y="2616"/>
              <a:ext cx="80" cy="9"/>
            </a:xfrm>
            <a:custGeom>
              <a:avLst/>
              <a:gdLst>
                <a:gd name="T0" fmla="*/ 0 w 315"/>
                <a:gd name="T1" fmla="*/ 1 h 34"/>
                <a:gd name="T2" fmla="*/ 0 w 315"/>
                <a:gd name="T3" fmla="*/ 1 h 34"/>
                <a:gd name="T4" fmla="*/ 1 w 315"/>
                <a:gd name="T5" fmla="*/ 1 h 34"/>
                <a:gd name="T6" fmla="*/ 1 w 315"/>
                <a:gd name="T7" fmla="*/ 1 h 34"/>
                <a:gd name="T8" fmla="*/ 1 w 315"/>
                <a:gd name="T9" fmla="*/ 1 h 34"/>
                <a:gd name="T10" fmla="*/ 1 w 315"/>
                <a:gd name="T11" fmla="*/ 0 h 34"/>
                <a:gd name="T12" fmla="*/ 2 w 315"/>
                <a:gd name="T13" fmla="*/ 0 h 34"/>
                <a:gd name="T14" fmla="*/ 2 w 315"/>
                <a:gd name="T15" fmla="*/ 0 h 34"/>
                <a:gd name="T16" fmla="*/ 2 w 315"/>
                <a:gd name="T17" fmla="*/ 0 h 34"/>
                <a:gd name="T18" fmla="*/ 2 w 315"/>
                <a:gd name="T19" fmla="*/ 0 h 34"/>
                <a:gd name="T20" fmla="*/ 3 w 315"/>
                <a:gd name="T21" fmla="*/ 0 h 34"/>
                <a:gd name="T22" fmla="*/ 3 w 315"/>
                <a:gd name="T23" fmla="*/ 0 h 34"/>
                <a:gd name="T24" fmla="*/ 3 w 315"/>
                <a:gd name="T25" fmla="*/ 0 h 34"/>
                <a:gd name="T26" fmla="*/ 3 w 315"/>
                <a:gd name="T27" fmla="*/ 0 h 34"/>
                <a:gd name="T28" fmla="*/ 3 w 315"/>
                <a:gd name="T29" fmla="*/ 1 h 34"/>
                <a:gd name="T30" fmla="*/ 4 w 315"/>
                <a:gd name="T31" fmla="*/ 1 h 34"/>
                <a:gd name="T32" fmla="*/ 4 w 315"/>
                <a:gd name="T33" fmla="*/ 1 h 34"/>
                <a:gd name="T34" fmla="*/ 4 w 315"/>
                <a:gd name="T35" fmla="*/ 1 h 34"/>
                <a:gd name="T36" fmla="*/ 4 w 315"/>
                <a:gd name="T37" fmla="*/ 1 h 34"/>
                <a:gd name="T38" fmla="*/ 5 w 315"/>
                <a:gd name="T39" fmla="*/ 1 h 34"/>
                <a:gd name="T40" fmla="*/ 5 w 315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5"/>
                <a:gd name="T64" fmla="*/ 0 h 34"/>
                <a:gd name="T65" fmla="*/ 315 w 315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5" h="34">
                  <a:moveTo>
                    <a:pt x="0" y="25"/>
                  </a:moveTo>
                  <a:lnTo>
                    <a:pt x="15" y="28"/>
                  </a:lnTo>
                  <a:lnTo>
                    <a:pt x="33" y="28"/>
                  </a:lnTo>
                  <a:lnTo>
                    <a:pt x="50" y="28"/>
                  </a:lnTo>
                  <a:lnTo>
                    <a:pt x="73" y="23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32" y="0"/>
                  </a:lnTo>
                  <a:lnTo>
                    <a:pt x="152" y="0"/>
                  </a:lnTo>
                  <a:lnTo>
                    <a:pt x="169" y="2"/>
                  </a:lnTo>
                  <a:lnTo>
                    <a:pt x="184" y="9"/>
                  </a:lnTo>
                  <a:lnTo>
                    <a:pt x="196" y="17"/>
                  </a:lnTo>
                  <a:lnTo>
                    <a:pt x="203" y="27"/>
                  </a:lnTo>
                  <a:lnTo>
                    <a:pt x="219" y="30"/>
                  </a:lnTo>
                  <a:lnTo>
                    <a:pt x="234" y="32"/>
                  </a:lnTo>
                  <a:lnTo>
                    <a:pt x="248" y="34"/>
                  </a:lnTo>
                  <a:lnTo>
                    <a:pt x="261" y="34"/>
                  </a:lnTo>
                  <a:lnTo>
                    <a:pt x="290" y="32"/>
                  </a:lnTo>
                  <a:lnTo>
                    <a:pt x="315" y="27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77"/>
            <p:cNvSpPr>
              <a:spLocks noChangeAspect="1"/>
            </p:cNvSpPr>
            <p:nvPr/>
          </p:nvSpPr>
          <p:spPr bwMode="auto">
            <a:xfrm>
              <a:off x="3090" y="2615"/>
              <a:ext cx="29" cy="28"/>
            </a:xfrm>
            <a:custGeom>
              <a:avLst/>
              <a:gdLst>
                <a:gd name="T0" fmla="*/ 1 w 113"/>
                <a:gd name="T1" fmla="*/ 2 h 113"/>
                <a:gd name="T2" fmla="*/ 1 w 113"/>
                <a:gd name="T3" fmla="*/ 2 h 113"/>
                <a:gd name="T4" fmla="*/ 1 w 113"/>
                <a:gd name="T5" fmla="*/ 2 h 113"/>
                <a:gd name="T6" fmla="*/ 2 w 113"/>
                <a:gd name="T7" fmla="*/ 1 h 113"/>
                <a:gd name="T8" fmla="*/ 2 w 113"/>
                <a:gd name="T9" fmla="*/ 1 h 113"/>
                <a:gd name="T10" fmla="*/ 2 w 113"/>
                <a:gd name="T11" fmla="*/ 1 h 113"/>
                <a:gd name="T12" fmla="*/ 2 w 113"/>
                <a:gd name="T13" fmla="*/ 1 h 113"/>
                <a:gd name="T14" fmla="*/ 2 w 113"/>
                <a:gd name="T15" fmla="*/ 1 h 113"/>
                <a:gd name="T16" fmla="*/ 2 w 113"/>
                <a:gd name="T17" fmla="*/ 1 h 113"/>
                <a:gd name="T18" fmla="*/ 2 w 113"/>
                <a:gd name="T19" fmla="*/ 1 h 113"/>
                <a:gd name="T20" fmla="*/ 2 w 113"/>
                <a:gd name="T21" fmla="*/ 0 h 113"/>
                <a:gd name="T22" fmla="*/ 2 w 113"/>
                <a:gd name="T23" fmla="*/ 0 h 113"/>
                <a:gd name="T24" fmla="*/ 2 w 113"/>
                <a:gd name="T25" fmla="*/ 0 h 113"/>
                <a:gd name="T26" fmla="*/ 2 w 113"/>
                <a:gd name="T27" fmla="*/ 0 h 113"/>
                <a:gd name="T28" fmla="*/ 1 w 113"/>
                <a:gd name="T29" fmla="*/ 0 h 113"/>
                <a:gd name="T30" fmla="*/ 1 w 113"/>
                <a:gd name="T31" fmla="*/ 0 h 113"/>
                <a:gd name="T32" fmla="*/ 1 w 113"/>
                <a:gd name="T33" fmla="*/ 0 h 113"/>
                <a:gd name="T34" fmla="*/ 1 w 113"/>
                <a:gd name="T35" fmla="*/ 0 h 113"/>
                <a:gd name="T36" fmla="*/ 1 w 113"/>
                <a:gd name="T37" fmla="*/ 0 h 113"/>
                <a:gd name="T38" fmla="*/ 1 w 113"/>
                <a:gd name="T39" fmla="*/ 0 h 113"/>
                <a:gd name="T40" fmla="*/ 0 w 113"/>
                <a:gd name="T41" fmla="*/ 0 h 113"/>
                <a:gd name="T42" fmla="*/ 0 w 113"/>
                <a:gd name="T43" fmla="*/ 0 h 113"/>
                <a:gd name="T44" fmla="*/ 0 w 113"/>
                <a:gd name="T45" fmla="*/ 0 h 113"/>
                <a:gd name="T46" fmla="*/ 0 w 113"/>
                <a:gd name="T47" fmla="*/ 1 h 113"/>
                <a:gd name="T48" fmla="*/ 0 w 113"/>
                <a:gd name="T49" fmla="*/ 1 h 113"/>
                <a:gd name="T50" fmla="*/ 0 w 113"/>
                <a:gd name="T51" fmla="*/ 1 h 113"/>
                <a:gd name="T52" fmla="*/ 0 w 113"/>
                <a:gd name="T53" fmla="*/ 1 h 113"/>
                <a:gd name="T54" fmla="*/ 0 w 113"/>
                <a:gd name="T55" fmla="*/ 1 h 113"/>
                <a:gd name="T56" fmla="*/ 0 w 113"/>
                <a:gd name="T57" fmla="*/ 1 h 113"/>
                <a:gd name="T58" fmla="*/ 1 w 113"/>
                <a:gd name="T59" fmla="*/ 1 h 113"/>
                <a:gd name="T60" fmla="*/ 1 w 113"/>
                <a:gd name="T61" fmla="*/ 2 h 113"/>
                <a:gd name="T62" fmla="*/ 1 w 113"/>
                <a:gd name="T63" fmla="*/ 2 h 113"/>
                <a:gd name="T64" fmla="*/ 1 w 113"/>
                <a:gd name="T65" fmla="*/ 2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"/>
                <a:gd name="T100" fmla="*/ 0 h 113"/>
                <a:gd name="T101" fmla="*/ 113 w 113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" h="113">
                  <a:moveTo>
                    <a:pt x="56" y="113"/>
                  </a:moveTo>
                  <a:lnTo>
                    <a:pt x="67" y="113"/>
                  </a:lnTo>
                  <a:lnTo>
                    <a:pt x="79" y="109"/>
                  </a:lnTo>
                  <a:lnTo>
                    <a:pt x="89" y="104"/>
                  </a:lnTo>
                  <a:lnTo>
                    <a:pt x="96" y="98"/>
                  </a:lnTo>
                  <a:lnTo>
                    <a:pt x="104" y="88"/>
                  </a:lnTo>
                  <a:lnTo>
                    <a:pt x="108" y="79"/>
                  </a:lnTo>
                  <a:lnTo>
                    <a:pt x="112" y="69"/>
                  </a:lnTo>
                  <a:lnTo>
                    <a:pt x="113" y="57"/>
                  </a:lnTo>
                  <a:lnTo>
                    <a:pt x="112" y="46"/>
                  </a:lnTo>
                  <a:lnTo>
                    <a:pt x="108" y="34"/>
                  </a:lnTo>
                  <a:lnTo>
                    <a:pt x="104" y="25"/>
                  </a:lnTo>
                  <a:lnTo>
                    <a:pt x="96" y="17"/>
                  </a:lnTo>
                  <a:lnTo>
                    <a:pt x="89" y="9"/>
                  </a:lnTo>
                  <a:lnTo>
                    <a:pt x="79" y="6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35" y="6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4" y="34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0" y="69"/>
                  </a:lnTo>
                  <a:lnTo>
                    <a:pt x="4" y="79"/>
                  </a:lnTo>
                  <a:lnTo>
                    <a:pt x="10" y="88"/>
                  </a:lnTo>
                  <a:lnTo>
                    <a:pt x="16" y="98"/>
                  </a:lnTo>
                  <a:lnTo>
                    <a:pt x="25" y="104"/>
                  </a:lnTo>
                  <a:lnTo>
                    <a:pt x="35" y="109"/>
                  </a:lnTo>
                  <a:lnTo>
                    <a:pt x="44" y="113"/>
                  </a:lnTo>
                  <a:lnTo>
                    <a:pt x="56" y="113"/>
                  </a:lnTo>
                  <a:close/>
                </a:path>
              </a:pathLst>
            </a:custGeom>
            <a:solidFill>
              <a:srgbClr val="FDB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78"/>
            <p:cNvSpPr>
              <a:spLocks noChangeAspect="1"/>
            </p:cNvSpPr>
            <p:nvPr/>
          </p:nvSpPr>
          <p:spPr bwMode="auto">
            <a:xfrm>
              <a:off x="3090" y="2615"/>
              <a:ext cx="29" cy="28"/>
            </a:xfrm>
            <a:custGeom>
              <a:avLst/>
              <a:gdLst>
                <a:gd name="T0" fmla="*/ 1 w 113"/>
                <a:gd name="T1" fmla="*/ 2 h 113"/>
                <a:gd name="T2" fmla="*/ 1 w 113"/>
                <a:gd name="T3" fmla="*/ 2 h 113"/>
                <a:gd name="T4" fmla="*/ 1 w 113"/>
                <a:gd name="T5" fmla="*/ 2 h 113"/>
                <a:gd name="T6" fmla="*/ 2 w 113"/>
                <a:gd name="T7" fmla="*/ 1 h 113"/>
                <a:gd name="T8" fmla="*/ 2 w 113"/>
                <a:gd name="T9" fmla="*/ 1 h 113"/>
                <a:gd name="T10" fmla="*/ 2 w 113"/>
                <a:gd name="T11" fmla="*/ 1 h 113"/>
                <a:gd name="T12" fmla="*/ 2 w 113"/>
                <a:gd name="T13" fmla="*/ 1 h 113"/>
                <a:gd name="T14" fmla="*/ 2 w 113"/>
                <a:gd name="T15" fmla="*/ 1 h 113"/>
                <a:gd name="T16" fmla="*/ 2 w 113"/>
                <a:gd name="T17" fmla="*/ 1 h 113"/>
                <a:gd name="T18" fmla="*/ 2 w 113"/>
                <a:gd name="T19" fmla="*/ 1 h 113"/>
                <a:gd name="T20" fmla="*/ 2 w 113"/>
                <a:gd name="T21" fmla="*/ 0 h 113"/>
                <a:gd name="T22" fmla="*/ 2 w 113"/>
                <a:gd name="T23" fmla="*/ 0 h 113"/>
                <a:gd name="T24" fmla="*/ 2 w 113"/>
                <a:gd name="T25" fmla="*/ 0 h 113"/>
                <a:gd name="T26" fmla="*/ 2 w 113"/>
                <a:gd name="T27" fmla="*/ 0 h 113"/>
                <a:gd name="T28" fmla="*/ 1 w 113"/>
                <a:gd name="T29" fmla="*/ 0 h 113"/>
                <a:gd name="T30" fmla="*/ 1 w 113"/>
                <a:gd name="T31" fmla="*/ 0 h 113"/>
                <a:gd name="T32" fmla="*/ 1 w 113"/>
                <a:gd name="T33" fmla="*/ 0 h 113"/>
                <a:gd name="T34" fmla="*/ 1 w 113"/>
                <a:gd name="T35" fmla="*/ 0 h 113"/>
                <a:gd name="T36" fmla="*/ 1 w 113"/>
                <a:gd name="T37" fmla="*/ 0 h 113"/>
                <a:gd name="T38" fmla="*/ 1 w 113"/>
                <a:gd name="T39" fmla="*/ 0 h 113"/>
                <a:gd name="T40" fmla="*/ 0 w 113"/>
                <a:gd name="T41" fmla="*/ 0 h 113"/>
                <a:gd name="T42" fmla="*/ 0 w 113"/>
                <a:gd name="T43" fmla="*/ 0 h 113"/>
                <a:gd name="T44" fmla="*/ 0 w 113"/>
                <a:gd name="T45" fmla="*/ 0 h 113"/>
                <a:gd name="T46" fmla="*/ 0 w 113"/>
                <a:gd name="T47" fmla="*/ 1 h 113"/>
                <a:gd name="T48" fmla="*/ 0 w 113"/>
                <a:gd name="T49" fmla="*/ 1 h 113"/>
                <a:gd name="T50" fmla="*/ 0 w 113"/>
                <a:gd name="T51" fmla="*/ 1 h 113"/>
                <a:gd name="T52" fmla="*/ 0 w 113"/>
                <a:gd name="T53" fmla="*/ 1 h 113"/>
                <a:gd name="T54" fmla="*/ 0 w 113"/>
                <a:gd name="T55" fmla="*/ 1 h 113"/>
                <a:gd name="T56" fmla="*/ 0 w 113"/>
                <a:gd name="T57" fmla="*/ 1 h 113"/>
                <a:gd name="T58" fmla="*/ 1 w 113"/>
                <a:gd name="T59" fmla="*/ 1 h 113"/>
                <a:gd name="T60" fmla="*/ 1 w 113"/>
                <a:gd name="T61" fmla="*/ 2 h 113"/>
                <a:gd name="T62" fmla="*/ 1 w 113"/>
                <a:gd name="T63" fmla="*/ 2 h 113"/>
                <a:gd name="T64" fmla="*/ 1 w 113"/>
                <a:gd name="T65" fmla="*/ 2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"/>
                <a:gd name="T100" fmla="*/ 0 h 113"/>
                <a:gd name="T101" fmla="*/ 113 w 113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" h="113">
                  <a:moveTo>
                    <a:pt x="56" y="113"/>
                  </a:moveTo>
                  <a:lnTo>
                    <a:pt x="67" y="113"/>
                  </a:lnTo>
                  <a:lnTo>
                    <a:pt x="79" y="109"/>
                  </a:lnTo>
                  <a:lnTo>
                    <a:pt x="89" y="104"/>
                  </a:lnTo>
                  <a:lnTo>
                    <a:pt x="96" y="98"/>
                  </a:lnTo>
                  <a:lnTo>
                    <a:pt x="104" y="88"/>
                  </a:lnTo>
                  <a:lnTo>
                    <a:pt x="108" y="79"/>
                  </a:lnTo>
                  <a:lnTo>
                    <a:pt x="112" y="69"/>
                  </a:lnTo>
                  <a:lnTo>
                    <a:pt x="113" y="57"/>
                  </a:lnTo>
                  <a:lnTo>
                    <a:pt x="112" y="46"/>
                  </a:lnTo>
                  <a:lnTo>
                    <a:pt x="108" y="34"/>
                  </a:lnTo>
                  <a:lnTo>
                    <a:pt x="104" y="25"/>
                  </a:lnTo>
                  <a:lnTo>
                    <a:pt x="96" y="17"/>
                  </a:lnTo>
                  <a:lnTo>
                    <a:pt x="89" y="9"/>
                  </a:lnTo>
                  <a:lnTo>
                    <a:pt x="79" y="6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35" y="6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4" y="34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0" y="69"/>
                  </a:lnTo>
                  <a:lnTo>
                    <a:pt x="4" y="79"/>
                  </a:lnTo>
                  <a:lnTo>
                    <a:pt x="10" y="88"/>
                  </a:lnTo>
                  <a:lnTo>
                    <a:pt x="16" y="98"/>
                  </a:lnTo>
                  <a:lnTo>
                    <a:pt x="25" y="104"/>
                  </a:lnTo>
                  <a:lnTo>
                    <a:pt x="35" y="109"/>
                  </a:lnTo>
                  <a:lnTo>
                    <a:pt x="44" y="113"/>
                  </a:lnTo>
                  <a:lnTo>
                    <a:pt x="56" y="113"/>
                  </a:lnTo>
                </a:path>
              </a:pathLst>
            </a:custGeom>
            <a:solidFill>
              <a:srgbClr val="EFAC05"/>
            </a:soli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Freeform 79"/>
            <p:cNvSpPr>
              <a:spLocks noChangeAspect="1"/>
            </p:cNvSpPr>
            <p:nvPr/>
          </p:nvSpPr>
          <p:spPr bwMode="auto">
            <a:xfrm>
              <a:off x="3097" y="2622"/>
              <a:ext cx="14" cy="14"/>
            </a:xfrm>
            <a:custGeom>
              <a:avLst/>
              <a:gdLst>
                <a:gd name="T0" fmla="*/ 1 w 54"/>
                <a:gd name="T1" fmla="*/ 1 h 53"/>
                <a:gd name="T2" fmla="*/ 1 w 54"/>
                <a:gd name="T3" fmla="*/ 1 h 53"/>
                <a:gd name="T4" fmla="*/ 1 w 54"/>
                <a:gd name="T5" fmla="*/ 1 h 53"/>
                <a:gd name="T6" fmla="*/ 1 w 54"/>
                <a:gd name="T7" fmla="*/ 1 h 53"/>
                <a:gd name="T8" fmla="*/ 1 w 54"/>
                <a:gd name="T9" fmla="*/ 1 h 53"/>
                <a:gd name="T10" fmla="*/ 1 w 54"/>
                <a:gd name="T11" fmla="*/ 1 h 53"/>
                <a:gd name="T12" fmla="*/ 1 w 54"/>
                <a:gd name="T13" fmla="*/ 1 h 53"/>
                <a:gd name="T14" fmla="*/ 1 w 54"/>
                <a:gd name="T15" fmla="*/ 1 h 53"/>
                <a:gd name="T16" fmla="*/ 1 w 54"/>
                <a:gd name="T17" fmla="*/ 1 h 53"/>
                <a:gd name="T18" fmla="*/ 1 w 54"/>
                <a:gd name="T19" fmla="*/ 1 h 53"/>
                <a:gd name="T20" fmla="*/ 1 w 54"/>
                <a:gd name="T21" fmla="*/ 0 h 53"/>
                <a:gd name="T22" fmla="*/ 1 w 54"/>
                <a:gd name="T23" fmla="*/ 0 h 53"/>
                <a:gd name="T24" fmla="*/ 1 w 54"/>
                <a:gd name="T25" fmla="*/ 0 h 53"/>
                <a:gd name="T26" fmla="*/ 1 w 54"/>
                <a:gd name="T27" fmla="*/ 0 h 53"/>
                <a:gd name="T28" fmla="*/ 1 w 54"/>
                <a:gd name="T29" fmla="*/ 0 h 53"/>
                <a:gd name="T30" fmla="*/ 1 w 54"/>
                <a:gd name="T31" fmla="*/ 0 h 53"/>
                <a:gd name="T32" fmla="*/ 1 w 54"/>
                <a:gd name="T33" fmla="*/ 0 h 53"/>
                <a:gd name="T34" fmla="*/ 0 w 54"/>
                <a:gd name="T35" fmla="*/ 0 h 53"/>
                <a:gd name="T36" fmla="*/ 0 w 54"/>
                <a:gd name="T37" fmla="*/ 0 h 53"/>
                <a:gd name="T38" fmla="*/ 0 w 54"/>
                <a:gd name="T39" fmla="*/ 0 h 53"/>
                <a:gd name="T40" fmla="*/ 0 w 54"/>
                <a:gd name="T41" fmla="*/ 0 h 53"/>
                <a:gd name="T42" fmla="*/ 0 w 54"/>
                <a:gd name="T43" fmla="*/ 0 h 53"/>
                <a:gd name="T44" fmla="*/ 0 w 54"/>
                <a:gd name="T45" fmla="*/ 0 h 53"/>
                <a:gd name="T46" fmla="*/ 0 w 54"/>
                <a:gd name="T47" fmla="*/ 1 h 53"/>
                <a:gd name="T48" fmla="*/ 0 w 54"/>
                <a:gd name="T49" fmla="*/ 1 h 53"/>
                <a:gd name="T50" fmla="*/ 0 w 54"/>
                <a:gd name="T51" fmla="*/ 1 h 53"/>
                <a:gd name="T52" fmla="*/ 0 w 54"/>
                <a:gd name="T53" fmla="*/ 1 h 53"/>
                <a:gd name="T54" fmla="*/ 0 w 54"/>
                <a:gd name="T55" fmla="*/ 1 h 53"/>
                <a:gd name="T56" fmla="*/ 0 w 54"/>
                <a:gd name="T57" fmla="*/ 1 h 53"/>
                <a:gd name="T58" fmla="*/ 0 w 54"/>
                <a:gd name="T59" fmla="*/ 1 h 53"/>
                <a:gd name="T60" fmla="*/ 0 w 54"/>
                <a:gd name="T61" fmla="*/ 1 h 53"/>
                <a:gd name="T62" fmla="*/ 0 w 54"/>
                <a:gd name="T63" fmla="*/ 1 h 53"/>
                <a:gd name="T64" fmla="*/ 1 w 54"/>
                <a:gd name="T65" fmla="*/ 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"/>
                <a:gd name="T100" fmla="*/ 0 h 53"/>
                <a:gd name="T101" fmla="*/ 54 w 54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" h="53">
                  <a:moveTo>
                    <a:pt x="27" y="53"/>
                  </a:moveTo>
                  <a:lnTo>
                    <a:pt x="33" y="51"/>
                  </a:lnTo>
                  <a:lnTo>
                    <a:pt x="37" y="51"/>
                  </a:lnTo>
                  <a:lnTo>
                    <a:pt x="42" y="48"/>
                  </a:lnTo>
                  <a:lnTo>
                    <a:pt x="46" y="46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4" y="32"/>
                  </a:lnTo>
                  <a:lnTo>
                    <a:pt x="54" y="26"/>
                  </a:lnTo>
                  <a:lnTo>
                    <a:pt x="54" y="21"/>
                  </a:lnTo>
                  <a:lnTo>
                    <a:pt x="52" y="15"/>
                  </a:lnTo>
                  <a:lnTo>
                    <a:pt x="50" y="11"/>
                  </a:lnTo>
                  <a:lnTo>
                    <a:pt x="46" y="7"/>
                  </a:lnTo>
                  <a:lnTo>
                    <a:pt x="42" y="3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2" y="3"/>
                  </a:lnTo>
                  <a:lnTo>
                    <a:pt x="8" y="7"/>
                  </a:lnTo>
                  <a:lnTo>
                    <a:pt x="6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6" y="42"/>
                  </a:lnTo>
                  <a:lnTo>
                    <a:pt x="8" y="46"/>
                  </a:lnTo>
                  <a:lnTo>
                    <a:pt x="12" y="48"/>
                  </a:lnTo>
                  <a:lnTo>
                    <a:pt x="17" y="51"/>
                  </a:lnTo>
                  <a:lnTo>
                    <a:pt x="21" y="51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Freeform 80"/>
            <p:cNvSpPr>
              <a:spLocks noChangeAspect="1"/>
            </p:cNvSpPr>
            <p:nvPr/>
          </p:nvSpPr>
          <p:spPr bwMode="auto">
            <a:xfrm>
              <a:off x="3097" y="2622"/>
              <a:ext cx="14" cy="14"/>
            </a:xfrm>
            <a:custGeom>
              <a:avLst/>
              <a:gdLst>
                <a:gd name="T0" fmla="*/ 1 w 54"/>
                <a:gd name="T1" fmla="*/ 1 h 53"/>
                <a:gd name="T2" fmla="*/ 1 w 54"/>
                <a:gd name="T3" fmla="*/ 1 h 53"/>
                <a:gd name="T4" fmla="*/ 1 w 54"/>
                <a:gd name="T5" fmla="*/ 1 h 53"/>
                <a:gd name="T6" fmla="*/ 1 w 54"/>
                <a:gd name="T7" fmla="*/ 1 h 53"/>
                <a:gd name="T8" fmla="*/ 1 w 54"/>
                <a:gd name="T9" fmla="*/ 1 h 53"/>
                <a:gd name="T10" fmla="*/ 1 w 54"/>
                <a:gd name="T11" fmla="*/ 1 h 53"/>
                <a:gd name="T12" fmla="*/ 1 w 54"/>
                <a:gd name="T13" fmla="*/ 1 h 53"/>
                <a:gd name="T14" fmla="*/ 1 w 54"/>
                <a:gd name="T15" fmla="*/ 1 h 53"/>
                <a:gd name="T16" fmla="*/ 1 w 54"/>
                <a:gd name="T17" fmla="*/ 1 h 53"/>
                <a:gd name="T18" fmla="*/ 1 w 54"/>
                <a:gd name="T19" fmla="*/ 1 h 53"/>
                <a:gd name="T20" fmla="*/ 1 w 54"/>
                <a:gd name="T21" fmla="*/ 0 h 53"/>
                <a:gd name="T22" fmla="*/ 1 w 54"/>
                <a:gd name="T23" fmla="*/ 0 h 53"/>
                <a:gd name="T24" fmla="*/ 1 w 54"/>
                <a:gd name="T25" fmla="*/ 0 h 53"/>
                <a:gd name="T26" fmla="*/ 1 w 54"/>
                <a:gd name="T27" fmla="*/ 0 h 53"/>
                <a:gd name="T28" fmla="*/ 1 w 54"/>
                <a:gd name="T29" fmla="*/ 0 h 53"/>
                <a:gd name="T30" fmla="*/ 1 w 54"/>
                <a:gd name="T31" fmla="*/ 0 h 53"/>
                <a:gd name="T32" fmla="*/ 1 w 54"/>
                <a:gd name="T33" fmla="*/ 0 h 53"/>
                <a:gd name="T34" fmla="*/ 0 w 54"/>
                <a:gd name="T35" fmla="*/ 0 h 53"/>
                <a:gd name="T36" fmla="*/ 0 w 54"/>
                <a:gd name="T37" fmla="*/ 0 h 53"/>
                <a:gd name="T38" fmla="*/ 0 w 54"/>
                <a:gd name="T39" fmla="*/ 0 h 53"/>
                <a:gd name="T40" fmla="*/ 0 w 54"/>
                <a:gd name="T41" fmla="*/ 0 h 53"/>
                <a:gd name="T42" fmla="*/ 0 w 54"/>
                <a:gd name="T43" fmla="*/ 0 h 53"/>
                <a:gd name="T44" fmla="*/ 0 w 54"/>
                <a:gd name="T45" fmla="*/ 0 h 53"/>
                <a:gd name="T46" fmla="*/ 0 w 54"/>
                <a:gd name="T47" fmla="*/ 1 h 53"/>
                <a:gd name="T48" fmla="*/ 0 w 54"/>
                <a:gd name="T49" fmla="*/ 1 h 53"/>
                <a:gd name="T50" fmla="*/ 0 w 54"/>
                <a:gd name="T51" fmla="*/ 1 h 53"/>
                <a:gd name="T52" fmla="*/ 0 w 54"/>
                <a:gd name="T53" fmla="*/ 1 h 53"/>
                <a:gd name="T54" fmla="*/ 0 w 54"/>
                <a:gd name="T55" fmla="*/ 1 h 53"/>
                <a:gd name="T56" fmla="*/ 0 w 54"/>
                <a:gd name="T57" fmla="*/ 1 h 53"/>
                <a:gd name="T58" fmla="*/ 0 w 54"/>
                <a:gd name="T59" fmla="*/ 1 h 53"/>
                <a:gd name="T60" fmla="*/ 0 w 54"/>
                <a:gd name="T61" fmla="*/ 1 h 53"/>
                <a:gd name="T62" fmla="*/ 0 w 54"/>
                <a:gd name="T63" fmla="*/ 1 h 53"/>
                <a:gd name="T64" fmla="*/ 1 w 54"/>
                <a:gd name="T65" fmla="*/ 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"/>
                <a:gd name="T100" fmla="*/ 0 h 53"/>
                <a:gd name="T101" fmla="*/ 54 w 54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" h="53">
                  <a:moveTo>
                    <a:pt x="27" y="53"/>
                  </a:moveTo>
                  <a:lnTo>
                    <a:pt x="33" y="51"/>
                  </a:lnTo>
                  <a:lnTo>
                    <a:pt x="37" y="51"/>
                  </a:lnTo>
                  <a:lnTo>
                    <a:pt x="42" y="48"/>
                  </a:lnTo>
                  <a:lnTo>
                    <a:pt x="46" y="46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4" y="32"/>
                  </a:lnTo>
                  <a:lnTo>
                    <a:pt x="54" y="26"/>
                  </a:lnTo>
                  <a:lnTo>
                    <a:pt x="54" y="21"/>
                  </a:lnTo>
                  <a:lnTo>
                    <a:pt x="52" y="15"/>
                  </a:lnTo>
                  <a:lnTo>
                    <a:pt x="50" y="11"/>
                  </a:lnTo>
                  <a:lnTo>
                    <a:pt x="46" y="7"/>
                  </a:lnTo>
                  <a:lnTo>
                    <a:pt x="42" y="3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2" y="3"/>
                  </a:lnTo>
                  <a:lnTo>
                    <a:pt x="8" y="7"/>
                  </a:lnTo>
                  <a:lnTo>
                    <a:pt x="6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6" y="42"/>
                  </a:lnTo>
                  <a:lnTo>
                    <a:pt x="8" y="46"/>
                  </a:lnTo>
                  <a:lnTo>
                    <a:pt x="12" y="48"/>
                  </a:lnTo>
                  <a:lnTo>
                    <a:pt x="17" y="51"/>
                  </a:lnTo>
                  <a:lnTo>
                    <a:pt x="21" y="51"/>
                  </a:lnTo>
                  <a:lnTo>
                    <a:pt x="27" y="5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Freeform 81"/>
            <p:cNvSpPr>
              <a:spLocks noChangeAspect="1"/>
            </p:cNvSpPr>
            <p:nvPr/>
          </p:nvSpPr>
          <p:spPr bwMode="auto">
            <a:xfrm>
              <a:off x="3129" y="2703"/>
              <a:ext cx="38" cy="48"/>
            </a:xfrm>
            <a:custGeom>
              <a:avLst/>
              <a:gdLst>
                <a:gd name="T0" fmla="*/ 2 w 149"/>
                <a:gd name="T1" fmla="*/ 0 h 190"/>
                <a:gd name="T2" fmla="*/ 2 w 149"/>
                <a:gd name="T3" fmla="*/ 0 h 190"/>
                <a:gd name="T4" fmla="*/ 3 w 149"/>
                <a:gd name="T5" fmla="*/ 1 h 190"/>
                <a:gd name="T6" fmla="*/ 3 w 149"/>
                <a:gd name="T7" fmla="*/ 1 h 190"/>
                <a:gd name="T8" fmla="*/ 2 w 149"/>
                <a:gd name="T9" fmla="*/ 1 h 190"/>
                <a:gd name="T10" fmla="*/ 2 w 149"/>
                <a:gd name="T11" fmla="*/ 2 h 190"/>
                <a:gd name="T12" fmla="*/ 2 w 149"/>
                <a:gd name="T13" fmla="*/ 2 h 190"/>
                <a:gd name="T14" fmla="*/ 2 w 149"/>
                <a:gd name="T15" fmla="*/ 2 h 190"/>
                <a:gd name="T16" fmla="*/ 2 w 149"/>
                <a:gd name="T17" fmla="*/ 2 h 190"/>
                <a:gd name="T18" fmla="*/ 2 w 149"/>
                <a:gd name="T19" fmla="*/ 2 h 190"/>
                <a:gd name="T20" fmla="*/ 2 w 149"/>
                <a:gd name="T21" fmla="*/ 2 h 190"/>
                <a:gd name="T22" fmla="*/ 2 w 149"/>
                <a:gd name="T23" fmla="*/ 2 h 190"/>
                <a:gd name="T24" fmla="*/ 1 w 149"/>
                <a:gd name="T25" fmla="*/ 2 h 190"/>
                <a:gd name="T26" fmla="*/ 1 w 149"/>
                <a:gd name="T27" fmla="*/ 2 h 190"/>
                <a:gd name="T28" fmla="*/ 1 w 149"/>
                <a:gd name="T29" fmla="*/ 2 h 190"/>
                <a:gd name="T30" fmla="*/ 1 w 149"/>
                <a:gd name="T31" fmla="*/ 1 h 190"/>
                <a:gd name="T32" fmla="*/ 1 w 149"/>
                <a:gd name="T33" fmla="*/ 1 h 190"/>
                <a:gd name="T34" fmla="*/ 1 w 149"/>
                <a:gd name="T35" fmla="*/ 1 h 190"/>
                <a:gd name="T36" fmla="*/ 1 w 149"/>
                <a:gd name="T37" fmla="*/ 2 h 190"/>
                <a:gd name="T38" fmla="*/ 1 w 149"/>
                <a:gd name="T39" fmla="*/ 2 h 190"/>
                <a:gd name="T40" fmla="*/ 1 w 149"/>
                <a:gd name="T41" fmla="*/ 2 h 190"/>
                <a:gd name="T42" fmla="*/ 1 w 149"/>
                <a:gd name="T43" fmla="*/ 3 h 190"/>
                <a:gd name="T44" fmla="*/ 1 w 149"/>
                <a:gd name="T45" fmla="*/ 3 h 190"/>
                <a:gd name="T46" fmla="*/ 1 w 149"/>
                <a:gd name="T47" fmla="*/ 3 h 190"/>
                <a:gd name="T48" fmla="*/ 1 w 149"/>
                <a:gd name="T49" fmla="*/ 3 h 190"/>
                <a:gd name="T50" fmla="*/ 1 w 149"/>
                <a:gd name="T51" fmla="*/ 3 h 190"/>
                <a:gd name="T52" fmla="*/ 0 w 149"/>
                <a:gd name="T53" fmla="*/ 3 h 190"/>
                <a:gd name="T54" fmla="*/ 0 w 149"/>
                <a:gd name="T55" fmla="*/ 3 h 190"/>
                <a:gd name="T56" fmla="*/ 0 w 149"/>
                <a:gd name="T57" fmla="*/ 3 h 190"/>
                <a:gd name="T58" fmla="*/ 0 w 149"/>
                <a:gd name="T59" fmla="*/ 3 h 190"/>
                <a:gd name="T60" fmla="*/ 0 w 149"/>
                <a:gd name="T61" fmla="*/ 3 h 190"/>
                <a:gd name="T62" fmla="*/ 0 w 149"/>
                <a:gd name="T63" fmla="*/ 2 h 190"/>
                <a:gd name="T64" fmla="*/ 0 w 149"/>
                <a:gd name="T65" fmla="*/ 2 h 1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"/>
                <a:gd name="T100" fmla="*/ 0 h 190"/>
                <a:gd name="T101" fmla="*/ 149 w 149"/>
                <a:gd name="T102" fmla="*/ 190 h 1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" h="190">
                  <a:moveTo>
                    <a:pt x="146" y="0"/>
                  </a:moveTo>
                  <a:lnTo>
                    <a:pt x="147" y="20"/>
                  </a:lnTo>
                  <a:lnTo>
                    <a:pt x="149" y="37"/>
                  </a:lnTo>
                  <a:lnTo>
                    <a:pt x="149" y="56"/>
                  </a:lnTo>
                  <a:lnTo>
                    <a:pt x="147" y="73"/>
                  </a:lnTo>
                  <a:lnTo>
                    <a:pt x="144" y="91"/>
                  </a:lnTo>
                  <a:lnTo>
                    <a:pt x="136" y="106"/>
                  </a:lnTo>
                  <a:lnTo>
                    <a:pt x="128" y="123"/>
                  </a:lnTo>
                  <a:lnTo>
                    <a:pt x="119" y="139"/>
                  </a:lnTo>
                  <a:lnTo>
                    <a:pt x="105" y="135"/>
                  </a:lnTo>
                  <a:lnTo>
                    <a:pt x="96" y="129"/>
                  </a:lnTo>
                  <a:lnTo>
                    <a:pt x="86" y="121"/>
                  </a:lnTo>
                  <a:lnTo>
                    <a:pt x="78" y="112"/>
                  </a:lnTo>
                  <a:lnTo>
                    <a:pt x="73" y="100"/>
                  </a:lnTo>
                  <a:lnTo>
                    <a:pt x="69" y="89"/>
                  </a:lnTo>
                  <a:lnTo>
                    <a:pt x="65" y="73"/>
                  </a:lnTo>
                  <a:lnTo>
                    <a:pt x="63" y="58"/>
                  </a:lnTo>
                  <a:lnTo>
                    <a:pt x="67" y="81"/>
                  </a:lnTo>
                  <a:lnTo>
                    <a:pt x="69" y="100"/>
                  </a:lnTo>
                  <a:lnTo>
                    <a:pt x="69" y="119"/>
                  </a:lnTo>
                  <a:lnTo>
                    <a:pt x="65" y="137"/>
                  </a:lnTo>
                  <a:lnTo>
                    <a:pt x="61" y="152"/>
                  </a:lnTo>
                  <a:lnTo>
                    <a:pt x="53" y="165"/>
                  </a:lnTo>
                  <a:lnTo>
                    <a:pt x="46" y="179"/>
                  </a:lnTo>
                  <a:lnTo>
                    <a:pt x="36" y="190"/>
                  </a:lnTo>
                  <a:lnTo>
                    <a:pt x="29" y="190"/>
                  </a:lnTo>
                  <a:lnTo>
                    <a:pt x="21" y="187"/>
                  </a:lnTo>
                  <a:lnTo>
                    <a:pt x="15" y="181"/>
                  </a:lnTo>
                  <a:lnTo>
                    <a:pt x="11" y="173"/>
                  </a:lnTo>
                  <a:lnTo>
                    <a:pt x="6" y="163"/>
                  </a:lnTo>
                  <a:lnTo>
                    <a:pt x="4" y="152"/>
                  </a:lnTo>
                  <a:lnTo>
                    <a:pt x="2" y="139"/>
                  </a:lnTo>
                  <a:lnTo>
                    <a:pt x="0" y="123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Freeform 82"/>
            <p:cNvSpPr>
              <a:spLocks noChangeAspect="1"/>
            </p:cNvSpPr>
            <p:nvPr/>
          </p:nvSpPr>
          <p:spPr bwMode="auto">
            <a:xfrm>
              <a:off x="3165" y="2703"/>
              <a:ext cx="24" cy="44"/>
            </a:xfrm>
            <a:custGeom>
              <a:avLst/>
              <a:gdLst>
                <a:gd name="T0" fmla="*/ 1 w 96"/>
                <a:gd name="T1" fmla="*/ 0 h 173"/>
                <a:gd name="T2" fmla="*/ 1 w 96"/>
                <a:gd name="T3" fmla="*/ 1 h 173"/>
                <a:gd name="T4" fmla="*/ 2 w 96"/>
                <a:gd name="T5" fmla="*/ 1 h 173"/>
                <a:gd name="T6" fmla="*/ 2 w 96"/>
                <a:gd name="T7" fmla="*/ 1 h 173"/>
                <a:gd name="T8" fmla="*/ 2 w 96"/>
                <a:gd name="T9" fmla="*/ 2 h 173"/>
                <a:gd name="T10" fmla="*/ 2 w 96"/>
                <a:gd name="T11" fmla="*/ 2 h 173"/>
                <a:gd name="T12" fmla="*/ 2 w 96"/>
                <a:gd name="T13" fmla="*/ 2 h 173"/>
                <a:gd name="T14" fmla="*/ 2 w 96"/>
                <a:gd name="T15" fmla="*/ 3 h 173"/>
                <a:gd name="T16" fmla="*/ 1 w 96"/>
                <a:gd name="T17" fmla="*/ 3 h 173"/>
                <a:gd name="T18" fmla="*/ 1 w 96"/>
                <a:gd name="T19" fmla="*/ 3 h 173"/>
                <a:gd name="T20" fmla="*/ 1 w 96"/>
                <a:gd name="T21" fmla="*/ 3 h 173"/>
                <a:gd name="T22" fmla="*/ 1 w 96"/>
                <a:gd name="T23" fmla="*/ 3 h 173"/>
                <a:gd name="T24" fmla="*/ 1 w 96"/>
                <a:gd name="T25" fmla="*/ 3 h 173"/>
                <a:gd name="T26" fmla="*/ 0 w 96"/>
                <a:gd name="T27" fmla="*/ 2 h 173"/>
                <a:gd name="T28" fmla="*/ 0 w 96"/>
                <a:gd name="T29" fmla="*/ 2 h 173"/>
                <a:gd name="T30" fmla="*/ 0 w 96"/>
                <a:gd name="T31" fmla="*/ 2 h 173"/>
                <a:gd name="T32" fmla="*/ 0 w 96"/>
                <a:gd name="T33" fmla="*/ 2 h 1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173"/>
                <a:gd name="T53" fmla="*/ 96 w 96"/>
                <a:gd name="T54" fmla="*/ 173 h 1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173">
                  <a:moveTo>
                    <a:pt x="73" y="0"/>
                  </a:moveTo>
                  <a:lnTo>
                    <a:pt x="82" y="23"/>
                  </a:lnTo>
                  <a:lnTo>
                    <a:pt x="90" y="48"/>
                  </a:lnTo>
                  <a:lnTo>
                    <a:pt x="94" y="71"/>
                  </a:lnTo>
                  <a:lnTo>
                    <a:pt x="96" y="92"/>
                  </a:lnTo>
                  <a:lnTo>
                    <a:pt x="96" y="113"/>
                  </a:lnTo>
                  <a:lnTo>
                    <a:pt x="94" y="135"/>
                  </a:lnTo>
                  <a:lnTo>
                    <a:pt x="86" y="154"/>
                  </a:lnTo>
                  <a:lnTo>
                    <a:pt x="78" y="173"/>
                  </a:lnTo>
                  <a:lnTo>
                    <a:pt x="63" y="169"/>
                  </a:lnTo>
                  <a:lnTo>
                    <a:pt x="52" y="163"/>
                  </a:lnTo>
                  <a:lnTo>
                    <a:pt x="40" y="156"/>
                  </a:lnTo>
                  <a:lnTo>
                    <a:pt x="30" y="148"/>
                  </a:lnTo>
                  <a:lnTo>
                    <a:pt x="21" y="140"/>
                  </a:lnTo>
                  <a:lnTo>
                    <a:pt x="11" y="131"/>
                  </a:lnTo>
                  <a:lnTo>
                    <a:pt x="6" y="119"/>
                  </a:lnTo>
                  <a:lnTo>
                    <a:pt x="0" y="108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Freeform 83"/>
            <p:cNvSpPr>
              <a:spLocks noChangeAspect="1"/>
            </p:cNvSpPr>
            <p:nvPr/>
          </p:nvSpPr>
          <p:spPr bwMode="auto">
            <a:xfrm>
              <a:off x="3114" y="2748"/>
              <a:ext cx="73" cy="34"/>
            </a:xfrm>
            <a:custGeom>
              <a:avLst/>
              <a:gdLst>
                <a:gd name="T0" fmla="*/ 5 w 286"/>
                <a:gd name="T1" fmla="*/ 0 h 132"/>
                <a:gd name="T2" fmla="*/ 5 w 286"/>
                <a:gd name="T3" fmla="*/ 0 h 132"/>
                <a:gd name="T4" fmla="*/ 5 w 286"/>
                <a:gd name="T5" fmla="*/ 1 h 132"/>
                <a:gd name="T6" fmla="*/ 5 w 286"/>
                <a:gd name="T7" fmla="*/ 1 h 132"/>
                <a:gd name="T8" fmla="*/ 5 w 286"/>
                <a:gd name="T9" fmla="*/ 1 h 132"/>
                <a:gd name="T10" fmla="*/ 5 w 286"/>
                <a:gd name="T11" fmla="*/ 2 h 132"/>
                <a:gd name="T12" fmla="*/ 5 w 286"/>
                <a:gd name="T13" fmla="*/ 2 h 132"/>
                <a:gd name="T14" fmla="*/ 5 w 286"/>
                <a:gd name="T15" fmla="*/ 2 h 132"/>
                <a:gd name="T16" fmla="*/ 5 w 286"/>
                <a:gd name="T17" fmla="*/ 2 h 132"/>
                <a:gd name="T18" fmla="*/ 4 w 286"/>
                <a:gd name="T19" fmla="*/ 2 h 132"/>
                <a:gd name="T20" fmla="*/ 4 w 286"/>
                <a:gd name="T21" fmla="*/ 2 h 132"/>
                <a:gd name="T22" fmla="*/ 4 w 286"/>
                <a:gd name="T23" fmla="*/ 2 h 132"/>
                <a:gd name="T24" fmla="*/ 4 w 286"/>
                <a:gd name="T25" fmla="*/ 2 h 132"/>
                <a:gd name="T26" fmla="*/ 3 w 286"/>
                <a:gd name="T27" fmla="*/ 2 h 132"/>
                <a:gd name="T28" fmla="*/ 3 w 286"/>
                <a:gd name="T29" fmla="*/ 1 h 132"/>
                <a:gd name="T30" fmla="*/ 3 w 286"/>
                <a:gd name="T31" fmla="*/ 1 h 132"/>
                <a:gd name="T32" fmla="*/ 3 w 286"/>
                <a:gd name="T33" fmla="*/ 1 h 132"/>
                <a:gd name="T34" fmla="*/ 3 w 286"/>
                <a:gd name="T35" fmla="*/ 1 h 132"/>
                <a:gd name="T36" fmla="*/ 3 w 286"/>
                <a:gd name="T37" fmla="*/ 1 h 132"/>
                <a:gd name="T38" fmla="*/ 3 w 286"/>
                <a:gd name="T39" fmla="*/ 1 h 132"/>
                <a:gd name="T40" fmla="*/ 3 w 286"/>
                <a:gd name="T41" fmla="*/ 2 h 132"/>
                <a:gd name="T42" fmla="*/ 3 w 286"/>
                <a:gd name="T43" fmla="*/ 2 h 132"/>
                <a:gd name="T44" fmla="*/ 3 w 286"/>
                <a:gd name="T45" fmla="*/ 2 h 132"/>
                <a:gd name="T46" fmla="*/ 3 w 286"/>
                <a:gd name="T47" fmla="*/ 2 h 132"/>
                <a:gd name="T48" fmla="*/ 2 w 286"/>
                <a:gd name="T49" fmla="*/ 2 h 132"/>
                <a:gd name="T50" fmla="*/ 2 w 286"/>
                <a:gd name="T51" fmla="*/ 2 h 132"/>
                <a:gd name="T52" fmla="*/ 2 w 286"/>
                <a:gd name="T53" fmla="*/ 2 h 132"/>
                <a:gd name="T54" fmla="*/ 2 w 286"/>
                <a:gd name="T55" fmla="*/ 2 h 132"/>
                <a:gd name="T56" fmla="*/ 2 w 286"/>
                <a:gd name="T57" fmla="*/ 1 h 132"/>
                <a:gd name="T58" fmla="*/ 2 w 286"/>
                <a:gd name="T59" fmla="*/ 1 h 132"/>
                <a:gd name="T60" fmla="*/ 2 w 286"/>
                <a:gd name="T61" fmla="*/ 1 h 132"/>
                <a:gd name="T62" fmla="*/ 1 w 286"/>
                <a:gd name="T63" fmla="*/ 1 h 132"/>
                <a:gd name="T64" fmla="*/ 1 w 286"/>
                <a:gd name="T65" fmla="*/ 0 h 132"/>
                <a:gd name="T66" fmla="*/ 1 w 286"/>
                <a:gd name="T67" fmla="*/ 1 h 132"/>
                <a:gd name="T68" fmla="*/ 1 w 286"/>
                <a:gd name="T69" fmla="*/ 1 h 132"/>
                <a:gd name="T70" fmla="*/ 1 w 286"/>
                <a:gd name="T71" fmla="*/ 1 h 132"/>
                <a:gd name="T72" fmla="*/ 1 w 286"/>
                <a:gd name="T73" fmla="*/ 1 h 132"/>
                <a:gd name="T74" fmla="*/ 1 w 286"/>
                <a:gd name="T75" fmla="*/ 2 h 132"/>
                <a:gd name="T76" fmla="*/ 1 w 286"/>
                <a:gd name="T77" fmla="*/ 2 h 132"/>
                <a:gd name="T78" fmla="*/ 1 w 286"/>
                <a:gd name="T79" fmla="*/ 2 h 132"/>
                <a:gd name="T80" fmla="*/ 1 w 286"/>
                <a:gd name="T81" fmla="*/ 2 h 132"/>
                <a:gd name="T82" fmla="*/ 1 w 286"/>
                <a:gd name="T83" fmla="*/ 2 h 132"/>
                <a:gd name="T84" fmla="*/ 0 w 286"/>
                <a:gd name="T85" fmla="*/ 2 h 132"/>
                <a:gd name="T86" fmla="*/ 0 w 286"/>
                <a:gd name="T87" fmla="*/ 2 h 132"/>
                <a:gd name="T88" fmla="*/ 0 w 286"/>
                <a:gd name="T89" fmla="*/ 2 h 132"/>
                <a:gd name="T90" fmla="*/ 0 w 286"/>
                <a:gd name="T91" fmla="*/ 2 h 132"/>
                <a:gd name="T92" fmla="*/ 0 w 286"/>
                <a:gd name="T93" fmla="*/ 1 h 132"/>
                <a:gd name="T94" fmla="*/ 0 w 286"/>
                <a:gd name="T95" fmla="*/ 1 h 132"/>
                <a:gd name="T96" fmla="*/ 0 w 286"/>
                <a:gd name="T97" fmla="*/ 1 h 1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6"/>
                <a:gd name="T148" fmla="*/ 0 h 132"/>
                <a:gd name="T149" fmla="*/ 286 w 286"/>
                <a:gd name="T150" fmla="*/ 132 h 1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6" h="132">
                  <a:moveTo>
                    <a:pt x="273" y="0"/>
                  </a:moveTo>
                  <a:lnTo>
                    <a:pt x="280" y="17"/>
                  </a:lnTo>
                  <a:lnTo>
                    <a:pt x="284" y="34"/>
                  </a:lnTo>
                  <a:lnTo>
                    <a:pt x="286" y="52"/>
                  </a:lnTo>
                  <a:lnTo>
                    <a:pt x="286" y="67"/>
                  </a:lnTo>
                  <a:lnTo>
                    <a:pt x="284" y="84"/>
                  </a:lnTo>
                  <a:lnTo>
                    <a:pt x="282" y="102"/>
                  </a:lnTo>
                  <a:lnTo>
                    <a:pt x="276" y="117"/>
                  </a:lnTo>
                  <a:lnTo>
                    <a:pt x="271" y="132"/>
                  </a:lnTo>
                  <a:lnTo>
                    <a:pt x="253" y="127"/>
                  </a:lnTo>
                  <a:lnTo>
                    <a:pt x="236" y="119"/>
                  </a:lnTo>
                  <a:lnTo>
                    <a:pt x="223" y="109"/>
                  </a:lnTo>
                  <a:lnTo>
                    <a:pt x="209" y="98"/>
                  </a:lnTo>
                  <a:lnTo>
                    <a:pt x="198" y="86"/>
                  </a:lnTo>
                  <a:lnTo>
                    <a:pt x="188" y="73"/>
                  </a:lnTo>
                  <a:lnTo>
                    <a:pt x="181" y="59"/>
                  </a:lnTo>
                  <a:lnTo>
                    <a:pt x="173" y="44"/>
                  </a:lnTo>
                  <a:lnTo>
                    <a:pt x="175" y="55"/>
                  </a:lnTo>
                  <a:lnTo>
                    <a:pt x="173" y="65"/>
                  </a:lnTo>
                  <a:lnTo>
                    <a:pt x="173" y="77"/>
                  </a:lnTo>
                  <a:lnTo>
                    <a:pt x="169" y="86"/>
                  </a:lnTo>
                  <a:lnTo>
                    <a:pt x="165" y="96"/>
                  </a:lnTo>
                  <a:lnTo>
                    <a:pt x="159" y="103"/>
                  </a:lnTo>
                  <a:lnTo>
                    <a:pt x="150" y="113"/>
                  </a:lnTo>
                  <a:lnTo>
                    <a:pt x="140" y="121"/>
                  </a:lnTo>
                  <a:lnTo>
                    <a:pt x="127" y="113"/>
                  </a:lnTo>
                  <a:lnTo>
                    <a:pt x="115" y="103"/>
                  </a:lnTo>
                  <a:lnTo>
                    <a:pt x="106" y="94"/>
                  </a:lnTo>
                  <a:lnTo>
                    <a:pt x="96" y="80"/>
                  </a:lnTo>
                  <a:lnTo>
                    <a:pt x="90" y="67"/>
                  </a:lnTo>
                  <a:lnTo>
                    <a:pt x="87" y="52"/>
                  </a:lnTo>
                  <a:lnTo>
                    <a:pt x="83" y="36"/>
                  </a:lnTo>
                  <a:lnTo>
                    <a:pt x="83" y="17"/>
                  </a:lnTo>
                  <a:lnTo>
                    <a:pt x="79" y="34"/>
                  </a:lnTo>
                  <a:lnTo>
                    <a:pt x="77" y="50"/>
                  </a:lnTo>
                  <a:lnTo>
                    <a:pt x="73" y="65"/>
                  </a:lnTo>
                  <a:lnTo>
                    <a:pt x="67" y="79"/>
                  </a:lnTo>
                  <a:lnTo>
                    <a:pt x="62" y="92"/>
                  </a:lnTo>
                  <a:lnTo>
                    <a:pt x="54" y="105"/>
                  </a:lnTo>
                  <a:lnTo>
                    <a:pt x="46" y="117"/>
                  </a:lnTo>
                  <a:lnTo>
                    <a:pt x="37" y="127"/>
                  </a:lnTo>
                  <a:lnTo>
                    <a:pt x="25" y="121"/>
                  </a:lnTo>
                  <a:lnTo>
                    <a:pt x="16" y="115"/>
                  </a:lnTo>
                  <a:lnTo>
                    <a:pt x="10" y="107"/>
                  </a:lnTo>
                  <a:lnTo>
                    <a:pt x="4" y="98"/>
                  </a:lnTo>
                  <a:lnTo>
                    <a:pt x="2" y="88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2" y="5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Freeform 84"/>
            <p:cNvSpPr>
              <a:spLocks noChangeAspect="1"/>
            </p:cNvSpPr>
            <p:nvPr/>
          </p:nvSpPr>
          <p:spPr bwMode="auto">
            <a:xfrm>
              <a:off x="3141" y="2739"/>
              <a:ext cx="20" cy="20"/>
            </a:xfrm>
            <a:custGeom>
              <a:avLst/>
              <a:gdLst>
                <a:gd name="T0" fmla="*/ 1 w 80"/>
                <a:gd name="T1" fmla="*/ 0 h 81"/>
                <a:gd name="T2" fmla="*/ 1 w 80"/>
                <a:gd name="T3" fmla="*/ 0 h 81"/>
                <a:gd name="T4" fmla="*/ 1 w 80"/>
                <a:gd name="T5" fmla="*/ 0 h 81"/>
                <a:gd name="T6" fmla="*/ 1 w 80"/>
                <a:gd name="T7" fmla="*/ 0 h 81"/>
                <a:gd name="T8" fmla="*/ 1 w 80"/>
                <a:gd name="T9" fmla="*/ 1 h 81"/>
                <a:gd name="T10" fmla="*/ 1 w 80"/>
                <a:gd name="T11" fmla="*/ 1 h 81"/>
                <a:gd name="T12" fmla="*/ 1 w 80"/>
                <a:gd name="T13" fmla="*/ 1 h 81"/>
                <a:gd name="T14" fmla="*/ 1 w 80"/>
                <a:gd name="T15" fmla="*/ 1 h 81"/>
                <a:gd name="T16" fmla="*/ 1 w 80"/>
                <a:gd name="T17" fmla="*/ 1 h 81"/>
                <a:gd name="T18" fmla="*/ 1 w 80"/>
                <a:gd name="T19" fmla="*/ 1 h 81"/>
                <a:gd name="T20" fmla="*/ 1 w 80"/>
                <a:gd name="T21" fmla="*/ 1 h 81"/>
                <a:gd name="T22" fmla="*/ 1 w 80"/>
                <a:gd name="T23" fmla="*/ 1 h 81"/>
                <a:gd name="T24" fmla="*/ 1 w 80"/>
                <a:gd name="T25" fmla="*/ 1 h 81"/>
                <a:gd name="T26" fmla="*/ 0 w 80"/>
                <a:gd name="T27" fmla="*/ 1 h 81"/>
                <a:gd name="T28" fmla="*/ 0 w 80"/>
                <a:gd name="T29" fmla="*/ 1 h 81"/>
                <a:gd name="T30" fmla="*/ 0 w 80"/>
                <a:gd name="T31" fmla="*/ 1 h 81"/>
                <a:gd name="T32" fmla="*/ 0 w 80"/>
                <a:gd name="T33" fmla="*/ 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81"/>
                <a:gd name="T53" fmla="*/ 80 w 80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81">
                  <a:moveTo>
                    <a:pt x="73" y="0"/>
                  </a:moveTo>
                  <a:lnTo>
                    <a:pt x="76" y="12"/>
                  </a:lnTo>
                  <a:lnTo>
                    <a:pt x="78" y="21"/>
                  </a:lnTo>
                  <a:lnTo>
                    <a:pt x="80" y="31"/>
                  </a:lnTo>
                  <a:lnTo>
                    <a:pt x="80" y="43"/>
                  </a:lnTo>
                  <a:lnTo>
                    <a:pt x="78" y="52"/>
                  </a:lnTo>
                  <a:lnTo>
                    <a:pt x="76" y="62"/>
                  </a:lnTo>
                  <a:lnTo>
                    <a:pt x="75" y="71"/>
                  </a:lnTo>
                  <a:lnTo>
                    <a:pt x="71" y="81"/>
                  </a:lnTo>
                  <a:lnTo>
                    <a:pt x="57" y="81"/>
                  </a:lnTo>
                  <a:lnTo>
                    <a:pt x="46" y="79"/>
                  </a:lnTo>
                  <a:lnTo>
                    <a:pt x="36" y="75"/>
                  </a:lnTo>
                  <a:lnTo>
                    <a:pt x="27" y="71"/>
                  </a:lnTo>
                  <a:lnTo>
                    <a:pt x="19" y="64"/>
                  </a:lnTo>
                  <a:lnTo>
                    <a:pt x="11" y="58"/>
                  </a:lnTo>
                  <a:lnTo>
                    <a:pt x="5" y="50"/>
                  </a:lnTo>
                  <a:lnTo>
                    <a:pt x="0" y="41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5" name="Rectangle 90"/>
          <p:cNvSpPr>
            <a:spLocks noChangeArrowheads="1"/>
          </p:cNvSpPr>
          <p:nvPr/>
        </p:nvSpPr>
        <p:spPr bwMode="auto">
          <a:xfrm>
            <a:off x="4086225" y="3776994"/>
            <a:ext cx="1676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r>
              <a:rPr lang="en-US" sz="1000" dirty="0"/>
              <a:t>Army Space Command</a:t>
            </a:r>
          </a:p>
        </p:txBody>
      </p:sp>
      <p:sp>
        <p:nvSpPr>
          <p:cNvPr id="6168" name="Rectangle 25"/>
          <p:cNvSpPr>
            <a:spLocks noChangeArrowheads="1"/>
          </p:cNvSpPr>
          <p:nvPr/>
        </p:nvSpPr>
        <p:spPr bwMode="auto">
          <a:xfrm>
            <a:off x="7313205" y="1994232"/>
            <a:ext cx="1397049" cy="7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r>
              <a:rPr lang="en-US" sz="1000" dirty="0" smtClean="0"/>
              <a:t>Transferred Army </a:t>
            </a:r>
            <a:endParaRPr lang="en-US" sz="1000" dirty="0"/>
          </a:p>
          <a:p>
            <a:r>
              <a:rPr lang="en-US" sz="1000" dirty="0"/>
              <a:t>Forces Cyber Command </a:t>
            </a:r>
            <a:r>
              <a:rPr lang="en-US" sz="1000" dirty="0" smtClean="0"/>
              <a:t>to ARCYBER</a:t>
            </a:r>
            <a:endParaRPr lang="en-US" sz="10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8135679" y="1524000"/>
            <a:ext cx="1084521" cy="7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r>
              <a:rPr lang="en-US" sz="1000" dirty="0" smtClean="0"/>
              <a:t>Army Air/ Missile Defense Lead Integrator</a:t>
            </a:r>
            <a:endParaRPr lang="en-US" sz="1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25" y="739775"/>
            <a:ext cx="7505700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6981825" y="6124575"/>
            <a:ext cx="1247775" cy="242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5450" y="467380"/>
            <a:ext cx="488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596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71596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71596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71596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71596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chemeClr val="tx1"/>
                </a:solidFill>
                <a:latin typeface="Arial Narrow" pitchFamily="34" charset="0"/>
              </a:rPr>
              <a:t>Strategic Environment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21608" y="963866"/>
            <a:ext cx="9126537" cy="5466788"/>
            <a:chOff x="-67564" y="990600"/>
            <a:chExt cx="9211564" cy="5930900"/>
          </a:xfrm>
        </p:grpSpPr>
        <p:pic>
          <p:nvPicPr>
            <p:cNvPr id="6" name="Picture 31" descr="http://i2.cdn.turner.com/cnn/2012/images/01/20/t1larg.pro-syria-rally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18" r="50000"/>
            <a:stretch>
              <a:fillRect/>
            </a:stretch>
          </p:blipFill>
          <p:spPr bwMode="auto">
            <a:xfrm>
              <a:off x="3846513" y="4198938"/>
              <a:ext cx="2338387" cy="2700337"/>
            </a:xfrm>
            <a:prstGeom prst="rect">
              <a:avLst/>
            </a:prstGeom>
            <a:noFill/>
            <a:ln>
              <a:noFill/>
            </a:ln>
            <a:effectLst>
              <a:softEdge rad="762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0" y="1062038"/>
              <a:ext cx="4572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Picture 10" descr="http://images.ientrymail.com/securitypronews/gutierrez_chinese_cyber_spyi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450" y="5418138"/>
              <a:ext cx="1897063" cy="1503362"/>
            </a:xfrm>
            <a:prstGeom prst="rect">
              <a:avLst/>
            </a:prstGeom>
            <a:noFill/>
            <a:ln>
              <a:noFill/>
            </a:ln>
            <a:effectLst>
              <a:softEdge rad="762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9121775" y="4546600"/>
              <a:ext cx="22225" cy="233307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12" descr="http://d1jqu7g1y74ds1.cloudfront.net/wp-content/uploads/2012/04/north-korea-rocke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" y="990600"/>
              <a:ext cx="2192338" cy="3143250"/>
            </a:xfrm>
            <a:prstGeom prst="rect">
              <a:avLst/>
            </a:prstGeom>
            <a:noFill/>
            <a:ln>
              <a:noFill/>
            </a:ln>
            <a:effectLst>
              <a:softEdge rad="762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http://t3.gstatic.com/images?q=tbn:ANd9GcTTwbwzkkpCzdGAidsyeTam_p56YavhgTVD_PAx5zpfE2oxUDVpnay52qo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66800"/>
              <a:ext cx="1966913" cy="1577975"/>
            </a:xfrm>
            <a:prstGeom prst="rect">
              <a:avLst/>
            </a:prstGeom>
            <a:noFill/>
            <a:ln>
              <a:noFill/>
            </a:ln>
            <a:effectLst>
              <a:softEdge rad="762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 flipH="1">
              <a:off x="-9525" y="1054100"/>
              <a:ext cx="22225" cy="58547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-15875" y="6879678"/>
              <a:ext cx="9159875" cy="1177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121775" y="1054100"/>
              <a:ext cx="0" cy="3733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0" y="1054100"/>
              <a:ext cx="9124950" cy="127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-15875" y="4140200"/>
              <a:ext cx="9144000" cy="95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563" y="4173538"/>
              <a:ext cx="1885950" cy="1244600"/>
            </a:xfrm>
            <a:prstGeom prst="rect">
              <a:avLst/>
            </a:prstGeom>
            <a:noFill/>
            <a:ln>
              <a:noFill/>
            </a:ln>
            <a:effectLst>
              <a:softEdge rad="762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100" y="990600"/>
              <a:ext cx="2493963" cy="31432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762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562" y="1066800"/>
              <a:ext cx="2687638" cy="142557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762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2492375"/>
              <a:ext cx="2503488" cy="1665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762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767"/>
            <a:stretch/>
          </p:blipFill>
          <p:spPr bwMode="auto">
            <a:xfrm>
              <a:off x="17463" y="4133850"/>
              <a:ext cx="1943100" cy="1539875"/>
            </a:xfrm>
            <a:prstGeom prst="rect">
              <a:avLst/>
            </a:prstGeom>
            <a:noFill/>
            <a:ln>
              <a:noFill/>
            </a:ln>
            <a:effectLst>
              <a:softEdge rad="762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108" b="14081"/>
            <a:stretch>
              <a:fillRect/>
            </a:stretch>
          </p:blipFill>
          <p:spPr bwMode="auto">
            <a:xfrm>
              <a:off x="6184900" y="4198938"/>
              <a:ext cx="1498435" cy="1346200"/>
            </a:xfrm>
            <a:prstGeom prst="rect">
              <a:avLst/>
            </a:prstGeom>
            <a:noFill/>
            <a:ln>
              <a:noFill/>
            </a:ln>
            <a:effectLst>
              <a:softEdge rad="762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589"/>
            <a:stretch>
              <a:fillRect/>
            </a:stretch>
          </p:blipFill>
          <p:spPr bwMode="auto">
            <a:xfrm>
              <a:off x="7590700" y="4163313"/>
              <a:ext cx="1524000" cy="1363662"/>
            </a:xfrm>
            <a:prstGeom prst="rect">
              <a:avLst/>
            </a:prstGeom>
            <a:noFill/>
            <a:ln>
              <a:noFill/>
            </a:ln>
            <a:effectLst>
              <a:softEdge rad="762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9" descr="X:\HQ-STRAT\J0_J1\J004\Briefs\Command Brief Master\Graphics\Briefing Images\Musudan Missile Parade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100" y="2676525"/>
              <a:ext cx="1943100" cy="1457325"/>
            </a:xfrm>
            <a:prstGeom prst="rect">
              <a:avLst/>
            </a:prstGeom>
            <a:noFill/>
            <a:ln>
              <a:noFill/>
            </a:ln>
            <a:effectLst>
              <a:softEdge rad="762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1"/>
            <p:cNvSpPr txBox="1">
              <a:spLocks noChangeArrowheads="1"/>
            </p:cNvSpPr>
            <p:nvPr/>
          </p:nvSpPr>
          <p:spPr bwMode="auto">
            <a:xfrm>
              <a:off x="1408113" y="3396341"/>
              <a:ext cx="6481762" cy="1295494"/>
            </a:xfrm>
            <a:prstGeom prst="rect">
              <a:avLst/>
            </a:prstGeom>
            <a:solidFill>
              <a:schemeClr val="tx1">
                <a:lumMod val="85000"/>
                <a:alpha val="64000"/>
              </a:schemeClr>
            </a:solidFill>
            <a:ln>
              <a:noFill/>
            </a:ln>
            <a:effectLst>
              <a:softEdge rad="63500"/>
            </a:effectLst>
          </p:spPr>
          <p:txBody>
            <a:bodyPr>
              <a:noAutofit/>
            </a:bodyPr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200" dirty="0">
                  <a:solidFill>
                    <a:schemeClr val="bg1">
                      <a:lumMod val="95000"/>
                    </a:schemeClr>
                  </a:solidFill>
                </a:rPr>
                <a:t>The world is not getting safer</a:t>
              </a:r>
              <a:r>
                <a:rPr lang="en-US" altLang="en-US" sz="3200" dirty="0" smtClean="0">
                  <a:solidFill>
                    <a:schemeClr val="bg1">
                      <a:lumMod val="95000"/>
                    </a:schemeClr>
                  </a:solidFill>
                </a:rPr>
                <a:t>…</a:t>
              </a:r>
            </a:p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Gen </a:t>
              </a:r>
              <a:r>
                <a:rPr lang="en-US" altLang="en-US" sz="1600" dirty="0">
                  <a:solidFill>
                    <a:schemeClr val="bg1">
                      <a:lumMod val="95000"/>
                    </a:schemeClr>
                  </a:solidFill>
                </a:rPr>
                <a:t>Dempsey</a:t>
              </a:r>
            </a:p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chemeClr val="bg1">
                      <a:lumMod val="95000"/>
                    </a:schemeClr>
                  </a:solidFill>
                </a:rPr>
                <a:t>Chairman of the Joint Chiefs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408113" y="1081088"/>
              <a:ext cx="1219200" cy="3079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softEdge rad="31750"/>
            </a:effec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dirty="0">
                  <a:solidFill>
                    <a:srgbClr val="FFFFFF"/>
                  </a:solidFill>
                </a:rPr>
                <a:t>North Korea</a:t>
              </a:r>
            </a:p>
          </p:txBody>
        </p:sp>
        <p:sp>
          <p:nvSpPr>
            <p:cNvPr id="27" name="TextBox 33"/>
            <p:cNvSpPr txBox="1">
              <a:spLocks noChangeArrowheads="1"/>
            </p:cNvSpPr>
            <p:nvPr/>
          </p:nvSpPr>
          <p:spPr bwMode="auto">
            <a:xfrm>
              <a:off x="4621213" y="6551613"/>
              <a:ext cx="835025" cy="3063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softEdge rad="31750"/>
            </a:effec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dirty="0">
                  <a:solidFill>
                    <a:srgbClr val="FFFFFF"/>
                  </a:solidFill>
                </a:rPr>
                <a:t>Syria</a:t>
              </a:r>
            </a:p>
          </p:txBody>
        </p:sp>
        <p:sp>
          <p:nvSpPr>
            <p:cNvPr id="28" name="TextBox 35"/>
            <p:cNvSpPr txBox="1">
              <a:spLocks noChangeArrowheads="1"/>
            </p:cNvSpPr>
            <p:nvPr/>
          </p:nvSpPr>
          <p:spPr bwMode="auto">
            <a:xfrm>
              <a:off x="6119813" y="1062038"/>
              <a:ext cx="1047750" cy="3079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softEdge rad="31750"/>
            </a:effec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dirty="0">
                  <a:solidFill>
                    <a:srgbClr val="FFFFFF"/>
                  </a:solidFill>
                </a:rPr>
                <a:t>Iran</a:t>
              </a:r>
            </a:p>
          </p:txBody>
        </p:sp>
        <p:sp>
          <p:nvSpPr>
            <p:cNvPr id="29" name="TextBox 36"/>
            <p:cNvSpPr txBox="1">
              <a:spLocks noChangeArrowheads="1"/>
            </p:cNvSpPr>
            <p:nvPr/>
          </p:nvSpPr>
          <p:spPr bwMode="auto">
            <a:xfrm>
              <a:off x="2157413" y="5435600"/>
              <a:ext cx="909637" cy="3079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softEdge rad="31750"/>
            </a:effec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dirty="0">
                  <a:solidFill>
                    <a:srgbClr val="FFFFFF"/>
                  </a:solidFill>
                </a:rPr>
                <a:t>China</a:t>
              </a:r>
            </a:p>
          </p:txBody>
        </p:sp>
        <p:sp>
          <p:nvSpPr>
            <p:cNvPr id="30" name="TextBox 37"/>
            <p:cNvSpPr txBox="1">
              <a:spLocks noChangeArrowheads="1"/>
            </p:cNvSpPr>
            <p:nvPr/>
          </p:nvSpPr>
          <p:spPr bwMode="auto">
            <a:xfrm>
              <a:off x="447675" y="4164013"/>
              <a:ext cx="920750" cy="3079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softEdge rad="31750"/>
            </a:effec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dirty="0">
                  <a:solidFill>
                    <a:srgbClr val="FFFFFF"/>
                  </a:solidFill>
                </a:rPr>
                <a:t>Pakistan</a:t>
              </a:r>
            </a:p>
          </p:txBody>
        </p:sp>
        <p:pic>
          <p:nvPicPr>
            <p:cNvPr id="31" name="Picture 33" descr="https://encrypted-tbn3.gstatic.com/images?q=tbn:ANd9GcQrRIw2iupTxpNxCw2LK02iQZNYO0VARuVDGhkfDIOQDQGwgeLkU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564" y="5605479"/>
              <a:ext cx="2017014" cy="1285974"/>
            </a:xfrm>
            <a:prstGeom prst="rect">
              <a:avLst/>
            </a:prstGeom>
            <a:noFill/>
            <a:effectLst>
              <a:softEdge rad="762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7"/>
            <p:cNvSpPr txBox="1">
              <a:spLocks noChangeArrowheads="1"/>
            </p:cNvSpPr>
            <p:nvPr/>
          </p:nvSpPr>
          <p:spPr bwMode="auto">
            <a:xfrm>
              <a:off x="-1588" y="5689600"/>
              <a:ext cx="601663" cy="3079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softEdge rad="31750"/>
            </a:effectLst>
          </p:spPr>
          <p:txBody>
            <a:bodyPr wrap="none">
              <a:spAutoFit/>
            </a:bodyPr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dirty="0">
                  <a:solidFill>
                    <a:srgbClr val="FFFFFF"/>
                  </a:solidFill>
                </a:rPr>
                <a:t>India</a:t>
              </a:r>
            </a:p>
          </p:txBody>
        </p:sp>
        <p:sp>
          <p:nvSpPr>
            <p:cNvPr id="33" name="TextBox 34"/>
            <p:cNvSpPr txBox="1">
              <a:spLocks noChangeArrowheads="1"/>
            </p:cNvSpPr>
            <p:nvPr/>
          </p:nvSpPr>
          <p:spPr bwMode="auto">
            <a:xfrm>
              <a:off x="6934200" y="5305988"/>
              <a:ext cx="1063625" cy="3079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softEdge rad="31750"/>
            </a:effec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dirty="0">
                  <a:solidFill>
                    <a:srgbClr val="FFFFFF"/>
                  </a:solidFill>
                </a:rPr>
                <a:t>Russia</a:t>
              </a:r>
            </a:p>
          </p:txBody>
        </p:sp>
        <p:sp>
          <p:nvSpPr>
            <p:cNvPr id="34" name="Slide Number Placeholder 1"/>
            <p:cNvSpPr txBox="1">
              <a:spLocks/>
            </p:cNvSpPr>
            <p:nvPr/>
          </p:nvSpPr>
          <p:spPr bwMode="auto">
            <a:xfrm>
              <a:off x="8557488" y="6456807"/>
              <a:ext cx="557212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fld id="{52E911EB-421D-404D-BC2D-AE260078C549}" type="slidenum">
                <a:rPr lang="en-US" altLang="en-US" sz="1600">
                  <a:solidFill>
                    <a:srgbClr val="FF0000"/>
                  </a:solidFill>
                </a:rPr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t>4</a:t>
              </a:fld>
              <a:endParaRPr lang="en-US" altLang="en-US" sz="1600" dirty="0">
                <a:solidFill>
                  <a:srgbClr val="FF0000"/>
                </a:solidFill>
              </a:endParaRPr>
            </a:p>
          </p:txBody>
        </p:sp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641" y="5503063"/>
              <a:ext cx="1314667" cy="1341289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 descr="C:\Users\JAMESHAL\Desktop\bear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9640" y="5528216"/>
              <a:ext cx="1613291" cy="1290736"/>
            </a:xfrm>
            <a:prstGeom prst="rect">
              <a:avLst/>
            </a:prstGeom>
            <a:noFill/>
            <a:effectLst>
              <a:softEdge rad="762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25" y="800099"/>
            <a:ext cx="7391399" cy="5476875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ounded Rectangle 5"/>
          <p:cNvSpPr>
            <a:spLocks noChangeArrowheads="1"/>
          </p:cNvSpPr>
          <p:nvPr/>
        </p:nvSpPr>
        <p:spPr bwMode="auto">
          <a:xfrm>
            <a:off x="1312863" y="4202113"/>
            <a:ext cx="6518275" cy="214788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24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47048" y="1851736"/>
            <a:ext cx="8077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600" b="1" kern="0" dirty="0" smtClean="0">
                <a:solidFill>
                  <a:srgbClr val="004EEA"/>
                </a:solidFill>
                <a:latin typeface="Arial"/>
              </a:rPr>
              <a:t>Conclusion</a:t>
            </a:r>
          </a:p>
          <a:p>
            <a:pPr algn="ctr" eaLnBrk="0" hangingPunct="0">
              <a:defRPr/>
            </a:pPr>
            <a:endParaRPr lang="en-US" sz="3600" b="1" kern="0" dirty="0">
              <a:solidFill>
                <a:srgbClr val="004EEA"/>
              </a:solidFill>
              <a:latin typeface="Arial"/>
            </a:endParaRPr>
          </a:p>
          <a:p>
            <a:pPr algn="ctr" eaLnBrk="0" hangingPunct="0">
              <a:defRPr/>
            </a:pPr>
            <a:r>
              <a:rPr lang="en-US" sz="3600" b="1" kern="0" dirty="0" smtClean="0">
                <a:solidFill>
                  <a:srgbClr val="004EEA"/>
                </a:solidFill>
                <a:latin typeface="Arial"/>
              </a:rPr>
              <a:t>Questions</a:t>
            </a:r>
          </a:p>
          <a:p>
            <a:pPr algn="ctr" eaLnBrk="0" hangingPunct="0">
              <a:defRPr/>
            </a:pPr>
            <a:endParaRPr lang="en-US" sz="3600" b="1" kern="0" dirty="0" smtClean="0">
              <a:solidFill>
                <a:srgbClr val="004EEA"/>
              </a:solidFill>
              <a:latin typeface="Arial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3200" b="1" kern="0" dirty="0" smtClean="0">
                <a:latin typeface="Arial"/>
              </a:rPr>
              <a:t>BG Greg Bowen</a:t>
            </a:r>
          </a:p>
          <a:p>
            <a:pPr algn="ctr" eaLnBrk="0" hangingPunct="0">
              <a:defRPr/>
            </a:pPr>
            <a:r>
              <a:rPr lang="en-US" sz="2000" b="1" kern="0" dirty="0" smtClean="0">
                <a:latin typeface="Arial"/>
              </a:rPr>
              <a:t>Deputy Commanding General</a:t>
            </a:r>
          </a:p>
          <a:p>
            <a:pPr algn="ctr" eaLnBrk="0" hangingPunct="0">
              <a:defRPr/>
            </a:pPr>
            <a:r>
              <a:rPr lang="en-US" sz="2000" b="1" kern="0" dirty="0" smtClean="0">
                <a:latin typeface="Arial"/>
              </a:rPr>
              <a:t>for Operations</a:t>
            </a:r>
          </a:p>
          <a:p>
            <a:pPr algn="ctr" eaLnBrk="0" hangingPunct="0">
              <a:defRPr/>
            </a:pPr>
            <a:endParaRPr lang="en-US" sz="2000" b="1" kern="0" dirty="0" smtClean="0">
              <a:latin typeface="Arial"/>
            </a:endParaRPr>
          </a:p>
          <a:p>
            <a:pPr algn="ctr" eaLnBrk="0" hangingPunct="0">
              <a:defRPr/>
            </a:pPr>
            <a:r>
              <a:rPr lang="en-US" sz="2000" b="1" kern="0" dirty="0" smtClean="0">
                <a:latin typeface="Arial"/>
              </a:rPr>
              <a:t>USASMDC/ARSTRAT</a:t>
            </a:r>
            <a:endParaRPr lang="en-US" sz="2000" b="1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0133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186469b-12e1-4e4c-9dad-5229d3d886f5">X5FQPSKRNVEA-465-43</_dlc_DocId>
    <_dlc_DocIdUrl xmlns="6186469b-12e1-4e4c-9dad-5229d3d886f5">
      <Url>https://cmdnet.smdc.army.mil/ops/1STSPC/BDES3/OPS/_layouts/DocIdRedir.aspx?ID=X5FQPSKRNVEA-465-43</Url>
      <Description>X5FQPSKRNVEA-465-43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5C61CD590204CAD182B24A8C3FF5B" ma:contentTypeVersion="0" ma:contentTypeDescription="Create a new document." ma:contentTypeScope="" ma:versionID="bd403890450eca2f98983aceb887c357">
  <xsd:schema xmlns:xsd="http://www.w3.org/2001/XMLSchema" xmlns:xs="http://www.w3.org/2001/XMLSchema" xmlns:p="http://schemas.microsoft.com/office/2006/metadata/properties" xmlns:ns2="6186469b-12e1-4e4c-9dad-5229d3d886f5" targetNamespace="http://schemas.microsoft.com/office/2006/metadata/properties" ma:root="true" ma:fieldsID="e8cf6eb4ea5f972bffc7a4ad61fc5381" ns2:_="">
    <xsd:import namespace="6186469b-12e1-4e4c-9dad-5229d3d886f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6469b-12e1-4e4c-9dad-5229d3d886f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6B7C53-270C-45E3-87B4-CBA4C801480C}">
  <ds:schemaRefs>
    <ds:schemaRef ds:uri="http://purl.org/dc/elements/1.1/"/>
    <ds:schemaRef ds:uri="6186469b-12e1-4e4c-9dad-5229d3d886f5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C492C4-A357-4139-8FE4-CA47D476AE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594D3E-F1E5-4817-8103-DC6C29DA3B9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EC4E6C8-A319-4D16-BFD2-1B133A309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86469b-12e1-4e4c-9dad-5229d3d886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4232</TotalTime>
  <Words>234</Words>
  <Application>Microsoft Office PowerPoint</Application>
  <PresentationFormat>On-screen Show (4:3)</PresentationFormat>
  <Paragraphs>66</Paragraphs>
  <Slides>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Default Design</vt:lpstr>
      <vt:lpstr>Image</vt:lpstr>
      <vt:lpstr>Slide 1</vt:lpstr>
      <vt:lpstr>Slide 2</vt:lpstr>
      <vt:lpstr>Slide 3</vt:lpstr>
      <vt:lpstr>Slide 4</vt:lpstr>
      <vt:lpstr>Slide 5</vt:lpstr>
      <vt:lpstr>Slide 6</vt:lpstr>
    </vt:vector>
  </TitlesOfParts>
  <Company>U.S.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MontoyaD</dc:creator>
  <cp:lastModifiedBy>Lauren Parobek</cp:lastModifiedBy>
  <cp:revision>335</cp:revision>
  <cp:lastPrinted>2015-02-19T20:41:53Z</cp:lastPrinted>
  <dcterms:created xsi:type="dcterms:W3CDTF">2009-09-22T13:27:40Z</dcterms:created>
  <dcterms:modified xsi:type="dcterms:W3CDTF">2015-03-09T21:46:49Z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0x0101004205C61CD590204CAD182B24A8C3FF5B</vt:lpwstr>
  </property>
  <property fmtid="{D5CDD505-2E9C-101B-9397-08002B2CF9AE}" pid="3" name="_dlc_DocIdItemGuid">
    <vt:lpwstr>22427fa8-a8bc-4c51-b5d4-ee7e51259da9</vt:lpwstr>
  </property>
</Properties>
</file>